
<file path=[Content_Types].xml><?xml version="1.0" encoding="utf-8"?>
<Types xmlns="http://schemas.openxmlformats.org/package/2006/content-types">
  <Default Extension="bin" ContentType="application/vnd.openxmlformats-officedocument.oleObject"/>
  <Default Extension="m4a" ContentType="audio/mp4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3.xml" ContentType="application/vnd.openxmlformats-officedocument.presentationml.tags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tags/tag4.xml" ContentType="application/vnd.openxmlformats-officedocument.presentationml.tags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2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notesSlides/notesSlide3.xml" ContentType="application/vnd.openxmlformats-officedocument.presentationml.notesSlide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8" r:id="rId1"/>
  </p:sldMasterIdLst>
  <p:notesMasterIdLst>
    <p:notesMasterId r:id="rId16"/>
  </p:notesMasterIdLst>
  <p:handoutMasterIdLst>
    <p:handoutMasterId r:id="rId17"/>
  </p:handoutMasterIdLst>
  <p:sldIdLst>
    <p:sldId id="270" r:id="rId2"/>
    <p:sldId id="306" r:id="rId3"/>
    <p:sldId id="290" r:id="rId4"/>
    <p:sldId id="293" r:id="rId5"/>
    <p:sldId id="295" r:id="rId6"/>
    <p:sldId id="301" r:id="rId7"/>
    <p:sldId id="302" r:id="rId8"/>
    <p:sldId id="303" r:id="rId9"/>
    <p:sldId id="304" r:id="rId10"/>
    <p:sldId id="296" r:id="rId11"/>
    <p:sldId id="305" r:id="rId12"/>
    <p:sldId id="292" r:id="rId13"/>
    <p:sldId id="297" r:id="rId14"/>
    <p:sldId id="29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F7A1B44-7043-4BB0-BD6B-0782C041ADC3}" type="doc">
      <dgm:prSet loTypeId="urn:microsoft.com/office/officeart/2005/8/layout/hProcess11" loCatId="process" qsTypeId="urn:microsoft.com/office/officeart/2005/8/quickstyle/simple1" qsCatId="simple" csTypeId="urn:microsoft.com/office/officeart/2005/8/colors/accent0_3" csCatId="mainScheme" phldr="1"/>
      <dgm:spPr/>
    </dgm:pt>
    <dgm:pt modelId="{63E125E5-5B04-47B5-AF60-151D12EEE23E}">
      <dgm:prSet phldrT="[Text]" phldr="0"/>
      <dgm:spPr/>
      <dgm:t>
        <a:bodyPr/>
        <a:lstStyle/>
        <a:p>
          <a:pPr rtl="0"/>
          <a:r>
            <a:rPr lang="en-US">
              <a:solidFill>
                <a:schemeClr val="tx1"/>
              </a:solidFill>
              <a:latin typeface="Helvetica"/>
              <a:cs typeface="Helvetica"/>
            </a:rPr>
            <a:t> </a:t>
          </a:r>
        </a:p>
      </dgm:t>
    </dgm:pt>
    <dgm:pt modelId="{E4B23858-AA40-4535-998F-1951F38750A3}" type="parTrans" cxnId="{07C7E781-A94A-4519-9085-C894418BBE66}">
      <dgm:prSet/>
      <dgm:spPr/>
      <dgm:t>
        <a:bodyPr/>
        <a:lstStyle/>
        <a:p>
          <a:endParaRPr lang="en-US"/>
        </a:p>
      </dgm:t>
    </dgm:pt>
    <dgm:pt modelId="{DDE329F5-FAB8-450B-9AF2-8803EA477067}" type="sibTrans" cxnId="{07C7E781-A94A-4519-9085-C894418BBE66}">
      <dgm:prSet/>
      <dgm:spPr/>
      <dgm:t>
        <a:bodyPr/>
        <a:lstStyle/>
        <a:p>
          <a:endParaRPr lang="en-US"/>
        </a:p>
      </dgm:t>
    </dgm:pt>
    <dgm:pt modelId="{11414502-901D-4639-96C4-EB2988D1FC9D}">
      <dgm:prSet phldr="0"/>
      <dgm:spPr/>
      <dgm:t>
        <a:bodyPr/>
        <a:lstStyle/>
        <a:p>
          <a:pPr rtl="0"/>
          <a:r>
            <a:rPr lang="en-US">
              <a:latin typeface="Helvetica"/>
              <a:cs typeface="Helvetica"/>
            </a:rPr>
            <a:t> </a:t>
          </a:r>
        </a:p>
      </dgm:t>
    </dgm:pt>
    <dgm:pt modelId="{8D398202-1779-4759-92A0-B466EA48835D}" type="parTrans" cxnId="{F8DE28E7-1EAF-4D7F-87F3-92D410685534}">
      <dgm:prSet/>
      <dgm:spPr/>
      <dgm:t>
        <a:bodyPr/>
        <a:lstStyle/>
        <a:p>
          <a:endParaRPr lang="en-US"/>
        </a:p>
      </dgm:t>
    </dgm:pt>
    <dgm:pt modelId="{DE41FA6C-E2C5-4EC8-B1A6-192333CF6123}" type="sibTrans" cxnId="{F8DE28E7-1EAF-4D7F-87F3-92D410685534}">
      <dgm:prSet/>
      <dgm:spPr/>
      <dgm:t>
        <a:bodyPr/>
        <a:lstStyle/>
        <a:p>
          <a:endParaRPr lang="en-US"/>
        </a:p>
      </dgm:t>
    </dgm:pt>
    <dgm:pt modelId="{192C3DD3-2972-4515-A90D-EC751C0EEDC2}">
      <dgm:prSet phldr="0"/>
      <dgm:spPr/>
      <dgm:t>
        <a:bodyPr/>
        <a:lstStyle/>
        <a:p>
          <a:pPr rtl="0"/>
          <a:r>
            <a:rPr lang="en-US">
              <a:latin typeface="Helvetica"/>
              <a:cs typeface="Helvetica"/>
            </a:rPr>
            <a:t> </a:t>
          </a:r>
        </a:p>
      </dgm:t>
    </dgm:pt>
    <dgm:pt modelId="{7ACFB3AC-17DC-4B44-AC43-B043BEC2DCB1}" type="parTrans" cxnId="{2DF7E45A-690C-4844-96E3-0E804BAF0E45}">
      <dgm:prSet/>
      <dgm:spPr/>
      <dgm:t>
        <a:bodyPr/>
        <a:lstStyle/>
        <a:p>
          <a:endParaRPr lang="en-US"/>
        </a:p>
      </dgm:t>
    </dgm:pt>
    <dgm:pt modelId="{009B93D5-EE5F-42F6-9AB7-958008C4BB23}" type="sibTrans" cxnId="{2DF7E45A-690C-4844-96E3-0E804BAF0E45}">
      <dgm:prSet/>
      <dgm:spPr/>
      <dgm:t>
        <a:bodyPr/>
        <a:lstStyle/>
        <a:p>
          <a:endParaRPr lang="en-US"/>
        </a:p>
      </dgm:t>
    </dgm:pt>
    <dgm:pt modelId="{EB71EB14-8160-490D-AE8F-8A32BD955918}">
      <dgm:prSet phldr="0"/>
      <dgm:spPr/>
      <dgm:t>
        <a:bodyPr/>
        <a:lstStyle/>
        <a:p>
          <a:pPr rtl="0"/>
          <a:r>
            <a:rPr lang="en-US">
              <a:latin typeface="Helvetica"/>
              <a:cs typeface="Helvetica"/>
            </a:rPr>
            <a:t> </a:t>
          </a:r>
        </a:p>
      </dgm:t>
    </dgm:pt>
    <dgm:pt modelId="{5805E3AC-2405-4BC1-8D3A-9999B65B52B6}" type="parTrans" cxnId="{D4190A8B-233D-4EF0-A3A9-68645F2E0355}">
      <dgm:prSet/>
      <dgm:spPr/>
      <dgm:t>
        <a:bodyPr/>
        <a:lstStyle/>
        <a:p>
          <a:endParaRPr lang="en-US"/>
        </a:p>
      </dgm:t>
    </dgm:pt>
    <dgm:pt modelId="{D6AA8124-067B-4FC7-ADA6-807F703FB73A}" type="sibTrans" cxnId="{D4190A8B-233D-4EF0-A3A9-68645F2E0355}">
      <dgm:prSet/>
      <dgm:spPr/>
      <dgm:t>
        <a:bodyPr/>
        <a:lstStyle/>
        <a:p>
          <a:endParaRPr lang="en-US"/>
        </a:p>
      </dgm:t>
    </dgm:pt>
    <dgm:pt modelId="{DBB887F6-5CC0-497C-AC8F-E5986F4A6BC7}">
      <dgm:prSet phldr="0"/>
      <dgm:spPr/>
      <dgm:t>
        <a:bodyPr/>
        <a:lstStyle/>
        <a:p>
          <a:r>
            <a:rPr lang="en-US">
              <a:latin typeface="Helvetica"/>
              <a:cs typeface="Helvetica"/>
            </a:rPr>
            <a:t> </a:t>
          </a:r>
        </a:p>
      </dgm:t>
    </dgm:pt>
    <dgm:pt modelId="{5B3C8C2F-16FB-483C-9020-BE38DACCA23E}" type="parTrans" cxnId="{A44343AD-AB7D-4869-8C2B-CA6F31EA74A0}">
      <dgm:prSet/>
      <dgm:spPr/>
      <dgm:t>
        <a:bodyPr/>
        <a:lstStyle/>
        <a:p>
          <a:endParaRPr lang="en-US"/>
        </a:p>
      </dgm:t>
    </dgm:pt>
    <dgm:pt modelId="{3FE32A6D-2EBB-4CEC-8149-CE7508BD9869}" type="sibTrans" cxnId="{A44343AD-AB7D-4869-8C2B-CA6F31EA74A0}">
      <dgm:prSet/>
      <dgm:spPr/>
      <dgm:t>
        <a:bodyPr/>
        <a:lstStyle/>
        <a:p>
          <a:endParaRPr lang="en-US"/>
        </a:p>
      </dgm:t>
    </dgm:pt>
    <dgm:pt modelId="{C91F1A12-14D7-4F2C-95B9-E4E759D39378}">
      <dgm:prSet phldr="0"/>
      <dgm:spPr/>
      <dgm:t>
        <a:bodyPr/>
        <a:lstStyle/>
        <a:p>
          <a:endParaRPr lang="en-US">
            <a:latin typeface="Helvetica"/>
            <a:cs typeface="Helvetica"/>
          </a:endParaRPr>
        </a:p>
      </dgm:t>
    </dgm:pt>
    <dgm:pt modelId="{26FB4C1B-DE89-4664-A840-E7E56018366B}" type="parTrans" cxnId="{140ABD9A-C035-400D-9621-B3A46DDB715D}">
      <dgm:prSet/>
      <dgm:spPr/>
      <dgm:t>
        <a:bodyPr/>
        <a:lstStyle/>
        <a:p>
          <a:endParaRPr lang="en-US"/>
        </a:p>
      </dgm:t>
    </dgm:pt>
    <dgm:pt modelId="{E9A61182-6570-4FF3-9981-E683E8176806}" type="sibTrans" cxnId="{140ABD9A-C035-400D-9621-B3A46DDB715D}">
      <dgm:prSet/>
      <dgm:spPr/>
      <dgm:t>
        <a:bodyPr/>
        <a:lstStyle/>
        <a:p>
          <a:endParaRPr lang="en-US"/>
        </a:p>
      </dgm:t>
    </dgm:pt>
    <dgm:pt modelId="{B117D709-1DB1-41B4-8E63-A399EDAA890B}">
      <dgm:prSet phldr="0"/>
      <dgm:spPr/>
      <dgm:t>
        <a:bodyPr/>
        <a:lstStyle/>
        <a:p>
          <a:endParaRPr lang="en-US">
            <a:latin typeface="Helvetica"/>
            <a:cs typeface="Helvetica"/>
          </a:endParaRPr>
        </a:p>
      </dgm:t>
    </dgm:pt>
    <dgm:pt modelId="{41704725-47CD-4EDD-B92F-5CF8FCBEB865}" type="parTrans" cxnId="{3F626388-2215-457B-85FA-986D1D935F65}">
      <dgm:prSet/>
      <dgm:spPr/>
      <dgm:t>
        <a:bodyPr/>
        <a:lstStyle/>
        <a:p>
          <a:endParaRPr lang="en-US"/>
        </a:p>
      </dgm:t>
    </dgm:pt>
    <dgm:pt modelId="{AD281F2E-7BEB-4133-92E6-D4430ED35E4F}" type="sibTrans" cxnId="{3F626388-2215-457B-85FA-986D1D935F65}">
      <dgm:prSet/>
      <dgm:spPr/>
      <dgm:t>
        <a:bodyPr/>
        <a:lstStyle/>
        <a:p>
          <a:endParaRPr lang="en-US"/>
        </a:p>
      </dgm:t>
    </dgm:pt>
    <dgm:pt modelId="{C8BC80DA-8F70-4D7D-9628-82547F955915}">
      <dgm:prSet phldr="0"/>
      <dgm:spPr/>
      <dgm:t>
        <a:bodyPr/>
        <a:lstStyle/>
        <a:p>
          <a:endParaRPr lang="en-US">
            <a:latin typeface="Helvetica"/>
            <a:cs typeface="Helvetica"/>
          </a:endParaRPr>
        </a:p>
      </dgm:t>
    </dgm:pt>
    <dgm:pt modelId="{410EAB05-2D4D-4339-9716-D5F6DD2AB553}" type="parTrans" cxnId="{38E70EE6-7009-45BD-94D1-5EDE845EFA49}">
      <dgm:prSet/>
      <dgm:spPr/>
      <dgm:t>
        <a:bodyPr/>
        <a:lstStyle/>
        <a:p>
          <a:endParaRPr lang="en-US"/>
        </a:p>
      </dgm:t>
    </dgm:pt>
    <dgm:pt modelId="{61C5703D-A17B-4F52-9389-E5B42C95E6AC}" type="sibTrans" cxnId="{38E70EE6-7009-45BD-94D1-5EDE845EFA49}">
      <dgm:prSet/>
      <dgm:spPr/>
      <dgm:t>
        <a:bodyPr/>
        <a:lstStyle/>
        <a:p>
          <a:endParaRPr lang="en-US"/>
        </a:p>
      </dgm:t>
    </dgm:pt>
    <dgm:pt modelId="{8570A0A3-5A3D-41C5-A77F-A4910DCAF668}">
      <dgm:prSet phldr="0"/>
      <dgm:spPr/>
      <dgm:t>
        <a:bodyPr/>
        <a:lstStyle/>
        <a:p>
          <a:endParaRPr lang="en-US">
            <a:latin typeface="Helvetica"/>
            <a:cs typeface="Helvetica"/>
          </a:endParaRPr>
        </a:p>
      </dgm:t>
    </dgm:pt>
    <dgm:pt modelId="{25B0E189-CAF4-4194-AED2-772534417A67}" type="parTrans" cxnId="{22CF9E1C-D068-4CBE-AFF4-AC01F5AF2C6D}">
      <dgm:prSet/>
      <dgm:spPr/>
      <dgm:t>
        <a:bodyPr/>
        <a:lstStyle/>
        <a:p>
          <a:endParaRPr lang="en-US"/>
        </a:p>
      </dgm:t>
    </dgm:pt>
    <dgm:pt modelId="{730B2C8B-34D2-475B-BC69-1BAA8875D510}" type="sibTrans" cxnId="{22CF9E1C-D068-4CBE-AFF4-AC01F5AF2C6D}">
      <dgm:prSet/>
      <dgm:spPr/>
      <dgm:t>
        <a:bodyPr/>
        <a:lstStyle/>
        <a:p>
          <a:endParaRPr lang="en-US"/>
        </a:p>
      </dgm:t>
    </dgm:pt>
    <dgm:pt modelId="{3127A221-8BC3-4378-B56F-CA91B7556FFF}">
      <dgm:prSet phldr="0"/>
      <dgm:spPr/>
      <dgm:t>
        <a:bodyPr/>
        <a:lstStyle/>
        <a:p>
          <a:endParaRPr lang="en-US">
            <a:latin typeface="Helvetica"/>
            <a:cs typeface="Helvetica"/>
          </a:endParaRPr>
        </a:p>
      </dgm:t>
    </dgm:pt>
    <dgm:pt modelId="{D6DCBFAE-A2C7-4224-8B40-9649217BEA36}" type="parTrans" cxnId="{18BC194E-2A14-4F31-9AB9-2EF6C75A1645}">
      <dgm:prSet/>
      <dgm:spPr/>
      <dgm:t>
        <a:bodyPr/>
        <a:lstStyle/>
        <a:p>
          <a:endParaRPr lang="en-US"/>
        </a:p>
      </dgm:t>
    </dgm:pt>
    <dgm:pt modelId="{E7312060-F97F-42B9-8EF1-A534461B1154}" type="sibTrans" cxnId="{18BC194E-2A14-4F31-9AB9-2EF6C75A1645}">
      <dgm:prSet/>
      <dgm:spPr/>
      <dgm:t>
        <a:bodyPr/>
        <a:lstStyle/>
        <a:p>
          <a:endParaRPr lang="en-US"/>
        </a:p>
      </dgm:t>
    </dgm:pt>
    <dgm:pt modelId="{A077B3FB-DFC3-43C3-B61A-E1B2F7579A28}" type="pres">
      <dgm:prSet presAssocID="{1F7A1B44-7043-4BB0-BD6B-0782C041ADC3}" presName="Name0" presStyleCnt="0">
        <dgm:presLayoutVars>
          <dgm:dir/>
          <dgm:resizeHandles val="exact"/>
        </dgm:presLayoutVars>
      </dgm:prSet>
      <dgm:spPr/>
    </dgm:pt>
    <dgm:pt modelId="{B7937753-05A6-46AB-9966-D177E1331361}" type="pres">
      <dgm:prSet presAssocID="{1F7A1B44-7043-4BB0-BD6B-0782C041ADC3}" presName="arrow" presStyleLbl="bgShp" presStyleIdx="0" presStyleCnt="1"/>
      <dgm:spPr/>
    </dgm:pt>
    <dgm:pt modelId="{8D95FD95-5DFE-4757-A2EC-7EDD3136359B}" type="pres">
      <dgm:prSet presAssocID="{1F7A1B44-7043-4BB0-BD6B-0782C041ADC3}" presName="points" presStyleCnt="0"/>
      <dgm:spPr/>
    </dgm:pt>
    <dgm:pt modelId="{C39610F1-E8D0-4AB5-9C3A-BD84C58FDA6F}" type="pres">
      <dgm:prSet presAssocID="{63E125E5-5B04-47B5-AF60-151D12EEE23E}" presName="compositeA" presStyleCnt="0"/>
      <dgm:spPr/>
    </dgm:pt>
    <dgm:pt modelId="{0D172197-CAB9-463E-AA88-077FCABAB706}" type="pres">
      <dgm:prSet presAssocID="{63E125E5-5B04-47B5-AF60-151D12EEE23E}" presName="textA" presStyleLbl="revTx" presStyleIdx="0" presStyleCnt="10">
        <dgm:presLayoutVars>
          <dgm:bulletEnabled val="1"/>
        </dgm:presLayoutVars>
      </dgm:prSet>
      <dgm:spPr/>
    </dgm:pt>
    <dgm:pt modelId="{3D9E390A-DAC4-4ECD-A0D3-735CCE15BAEA}" type="pres">
      <dgm:prSet presAssocID="{63E125E5-5B04-47B5-AF60-151D12EEE23E}" presName="circleA" presStyleLbl="node1" presStyleIdx="0" presStyleCnt="10"/>
      <dgm:spPr>
        <a:solidFill>
          <a:schemeClr val="accent4"/>
        </a:solidFill>
      </dgm:spPr>
    </dgm:pt>
    <dgm:pt modelId="{2D7EC709-7E5F-4E93-9DF2-E88A6DB3515F}" type="pres">
      <dgm:prSet presAssocID="{63E125E5-5B04-47B5-AF60-151D12EEE23E}" presName="spaceA" presStyleCnt="0"/>
      <dgm:spPr/>
    </dgm:pt>
    <dgm:pt modelId="{109D55F9-FFBE-48A6-8887-8D145EB46040}" type="pres">
      <dgm:prSet presAssocID="{DDE329F5-FAB8-450B-9AF2-8803EA477067}" presName="space" presStyleCnt="0"/>
      <dgm:spPr/>
    </dgm:pt>
    <dgm:pt modelId="{3A7E5496-9666-4CC8-A764-E0C45FAB3853}" type="pres">
      <dgm:prSet presAssocID="{C91F1A12-14D7-4F2C-95B9-E4E759D39378}" presName="compositeB" presStyleCnt="0"/>
      <dgm:spPr/>
    </dgm:pt>
    <dgm:pt modelId="{916A5FF0-EA46-45E8-9EB8-51851BE33276}" type="pres">
      <dgm:prSet presAssocID="{C91F1A12-14D7-4F2C-95B9-E4E759D39378}" presName="textB" presStyleLbl="revTx" presStyleIdx="1" presStyleCnt="10">
        <dgm:presLayoutVars>
          <dgm:bulletEnabled val="1"/>
        </dgm:presLayoutVars>
      </dgm:prSet>
      <dgm:spPr/>
    </dgm:pt>
    <dgm:pt modelId="{756E0266-BA1A-48E3-A47B-5673584F3CAE}" type="pres">
      <dgm:prSet presAssocID="{C91F1A12-14D7-4F2C-95B9-E4E759D39378}" presName="circleB" presStyleLbl="node1" presStyleIdx="1" presStyleCnt="10"/>
      <dgm:spPr/>
    </dgm:pt>
    <dgm:pt modelId="{389699E3-41E0-4B31-85C5-1F41C9617681}" type="pres">
      <dgm:prSet presAssocID="{C91F1A12-14D7-4F2C-95B9-E4E759D39378}" presName="spaceB" presStyleCnt="0"/>
      <dgm:spPr/>
    </dgm:pt>
    <dgm:pt modelId="{981128C5-04AF-4518-AD5D-08D8B7FEE189}" type="pres">
      <dgm:prSet presAssocID="{E9A61182-6570-4FF3-9981-E683E8176806}" presName="space" presStyleCnt="0"/>
      <dgm:spPr/>
    </dgm:pt>
    <dgm:pt modelId="{405039D8-415A-4A67-8B4F-515B6038D509}" type="pres">
      <dgm:prSet presAssocID="{B117D709-1DB1-41B4-8E63-A399EDAA890B}" presName="compositeA" presStyleCnt="0"/>
      <dgm:spPr/>
    </dgm:pt>
    <dgm:pt modelId="{E87459D5-C89B-48E2-8751-5F1B33367A4D}" type="pres">
      <dgm:prSet presAssocID="{B117D709-1DB1-41B4-8E63-A399EDAA890B}" presName="textA" presStyleLbl="revTx" presStyleIdx="2" presStyleCnt="10">
        <dgm:presLayoutVars>
          <dgm:bulletEnabled val="1"/>
        </dgm:presLayoutVars>
      </dgm:prSet>
      <dgm:spPr/>
    </dgm:pt>
    <dgm:pt modelId="{FD286CEC-B850-4141-9B11-4D2229DDD6F8}" type="pres">
      <dgm:prSet presAssocID="{B117D709-1DB1-41B4-8E63-A399EDAA890B}" presName="circleA" presStyleLbl="node1" presStyleIdx="2" presStyleCnt="10"/>
      <dgm:spPr/>
    </dgm:pt>
    <dgm:pt modelId="{8860DC73-2EBF-4947-A506-97F267573773}" type="pres">
      <dgm:prSet presAssocID="{B117D709-1DB1-41B4-8E63-A399EDAA890B}" presName="spaceA" presStyleCnt="0"/>
      <dgm:spPr/>
    </dgm:pt>
    <dgm:pt modelId="{FA6F9C02-3D2C-4CBE-9166-5F039207ADED}" type="pres">
      <dgm:prSet presAssocID="{AD281F2E-7BEB-4133-92E6-D4430ED35E4F}" presName="space" presStyleCnt="0"/>
      <dgm:spPr/>
    </dgm:pt>
    <dgm:pt modelId="{86B8115A-4E7A-4184-BA1A-F5F7D4668450}" type="pres">
      <dgm:prSet presAssocID="{C8BC80DA-8F70-4D7D-9628-82547F955915}" presName="compositeB" presStyleCnt="0"/>
      <dgm:spPr/>
    </dgm:pt>
    <dgm:pt modelId="{BDDFFEF9-C2A3-46C1-ABCD-421628B9A62E}" type="pres">
      <dgm:prSet presAssocID="{C8BC80DA-8F70-4D7D-9628-82547F955915}" presName="textB" presStyleLbl="revTx" presStyleIdx="3" presStyleCnt="10">
        <dgm:presLayoutVars>
          <dgm:bulletEnabled val="1"/>
        </dgm:presLayoutVars>
      </dgm:prSet>
      <dgm:spPr/>
    </dgm:pt>
    <dgm:pt modelId="{C8EA2309-1251-420C-89ED-C1777BAE8C3F}" type="pres">
      <dgm:prSet presAssocID="{C8BC80DA-8F70-4D7D-9628-82547F955915}" presName="circleB" presStyleLbl="node1" presStyleIdx="3" presStyleCnt="10"/>
      <dgm:spPr/>
    </dgm:pt>
    <dgm:pt modelId="{6BC46ED4-D01F-4313-B5CC-8D7BDA655D84}" type="pres">
      <dgm:prSet presAssocID="{C8BC80DA-8F70-4D7D-9628-82547F955915}" presName="spaceB" presStyleCnt="0"/>
      <dgm:spPr/>
    </dgm:pt>
    <dgm:pt modelId="{2CE0429E-E1FF-40B9-AE07-35113E44C2D6}" type="pres">
      <dgm:prSet presAssocID="{61C5703D-A17B-4F52-9389-E5B42C95E6AC}" presName="space" presStyleCnt="0"/>
      <dgm:spPr/>
    </dgm:pt>
    <dgm:pt modelId="{18C90D86-DB8F-4329-B1BC-5C9EBDF7B10C}" type="pres">
      <dgm:prSet presAssocID="{8570A0A3-5A3D-41C5-A77F-A4910DCAF668}" presName="compositeA" presStyleCnt="0"/>
      <dgm:spPr/>
    </dgm:pt>
    <dgm:pt modelId="{A2BDFB09-B887-4B82-8B79-5D374D6C2DC3}" type="pres">
      <dgm:prSet presAssocID="{8570A0A3-5A3D-41C5-A77F-A4910DCAF668}" presName="textA" presStyleLbl="revTx" presStyleIdx="4" presStyleCnt="10">
        <dgm:presLayoutVars>
          <dgm:bulletEnabled val="1"/>
        </dgm:presLayoutVars>
      </dgm:prSet>
      <dgm:spPr/>
    </dgm:pt>
    <dgm:pt modelId="{A0A2361A-6A61-4F33-BC18-068626277B7D}" type="pres">
      <dgm:prSet presAssocID="{8570A0A3-5A3D-41C5-A77F-A4910DCAF668}" presName="circleA" presStyleLbl="node1" presStyleIdx="4" presStyleCnt="10"/>
      <dgm:spPr/>
    </dgm:pt>
    <dgm:pt modelId="{406DC5C7-EE5E-4057-8AF9-E5920E474CE8}" type="pres">
      <dgm:prSet presAssocID="{8570A0A3-5A3D-41C5-A77F-A4910DCAF668}" presName="spaceA" presStyleCnt="0"/>
      <dgm:spPr/>
    </dgm:pt>
    <dgm:pt modelId="{2F9650D8-B131-4C93-8ABE-A197325D4832}" type="pres">
      <dgm:prSet presAssocID="{730B2C8B-34D2-475B-BC69-1BAA8875D510}" presName="space" presStyleCnt="0"/>
      <dgm:spPr/>
    </dgm:pt>
    <dgm:pt modelId="{9F81FA15-5F2F-4F6E-906C-4C0A33C98A56}" type="pres">
      <dgm:prSet presAssocID="{3127A221-8BC3-4378-B56F-CA91B7556FFF}" presName="compositeB" presStyleCnt="0"/>
      <dgm:spPr/>
    </dgm:pt>
    <dgm:pt modelId="{ABD83957-3139-4D75-9692-C8D22BBD97BD}" type="pres">
      <dgm:prSet presAssocID="{3127A221-8BC3-4378-B56F-CA91B7556FFF}" presName="textB" presStyleLbl="revTx" presStyleIdx="5" presStyleCnt="10">
        <dgm:presLayoutVars>
          <dgm:bulletEnabled val="1"/>
        </dgm:presLayoutVars>
      </dgm:prSet>
      <dgm:spPr/>
    </dgm:pt>
    <dgm:pt modelId="{FE492289-F033-4612-AB8F-755C58FFF7AA}" type="pres">
      <dgm:prSet presAssocID="{3127A221-8BC3-4378-B56F-CA91B7556FFF}" presName="circleB" presStyleLbl="node1" presStyleIdx="5" presStyleCnt="10"/>
      <dgm:spPr/>
    </dgm:pt>
    <dgm:pt modelId="{B9A8C9FE-9CD6-44B8-98A8-20BBAEA6C1E4}" type="pres">
      <dgm:prSet presAssocID="{3127A221-8BC3-4378-B56F-CA91B7556FFF}" presName="spaceB" presStyleCnt="0"/>
      <dgm:spPr/>
    </dgm:pt>
    <dgm:pt modelId="{F003180A-8DBC-4246-8F4D-F457B899F9CD}" type="pres">
      <dgm:prSet presAssocID="{E7312060-F97F-42B9-8EF1-A534461B1154}" presName="space" presStyleCnt="0"/>
      <dgm:spPr/>
    </dgm:pt>
    <dgm:pt modelId="{AF22E3EA-1F4F-46BE-BADA-57C1299AB55E}" type="pres">
      <dgm:prSet presAssocID="{11414502-901D-4639-96C4-EB2988D1FC9D}" presName="compositeA" presStyleCnt="0"/>
      <dgm:spPr/>
    </dgm:pt>
    <dgm:pt modelId="{51BBA302-FF32-4B10-8C6F-5A214464FE93}" type="pres">
      <dgm:prSet presAssocID="{11414502-901D-4639-96C4-EB2988D1FC9D}" presName="textA" presStyleLbl="revTx" presStyleIdx="6" presStyleCnt="10">
        <dgm:presLayoutVars>
          <dgm:bulletEnabled val="1"/>
        </dgm:presLayoutVars>
      </dgm:prSet>
      <dgm:spPr/>
    </dgm:pt>
    <dgm:pt modelId="{6CA439D5-6954-40EC-BBA8-C8468053D4DA}" type="pres">
      <dgm:prSet presAssocID="{11414502-901D-4639-96C4-EB2988D1FC9D}" presName="circleA" presStyleLbl="node1" presStyleIdx="6" presStyleCnt="10"/>
      <dgm:spPr/>
    </dgm:pt>
    <dgm:pt modelId="{6EA28528-471A-488B-88B0-1EEABFE857E7}" type="pres">
      <dgm:prSet presAssocID="{11414502-901D-4639-96C4-EB2988D1FC9D}" presName="spaceA" presStyleCnt="0"/>
      <dgm:spPr/>
    </dgm:pt>
    <dgm:pt modelId="{F60C13D0-BE40-4513-86E5-7697EEE4D27D}" type="pres">
      <dgm:prSet presAssocID="{DE41FA6C-E2C5-4EC8-B1A6-192333CF6123}" presName="space" presStyleCnt="0"/>
      <dgm:spPr/>
    </dgm:pt>
    <dgm:pt modelId="{DF854F36-ABA9-4B9D-80AC-2D1FBC5E403A}" type="pres">
      <dgm:prSet presAssocID="{192C3DD3-2972-4515-A90D-EC751C0EEDC2}" presName="compositeB" presStyleCnt="0"/>
      <dgm:spPr/>
    </dgm:pt>
    <dgm:pt modelId="{4B6A0E95-E591-4ECF-BA10-C6D7FC29BE1B}" type="pres">
      <dgm:prSet presAssocID="{192C3DD3-2972-4515-A90D-EC751C0EEDC2}" presName="textB" presStyleLbl="revTx" presStyleIdx="7" presStyleCnt="10">
        <dgm:presLayoutVars>
          <dgm:bulletEnabled val="1"/>
        </dgm:presLayoutVars>
      </dgm:prSet>
      <dgm:spPr/>
    </dgm:pt>
    <dgm:pt modelId="{8E805D78-8DA8-4FD8-9F78-4E2E72095E58}" type="pres">
      <dgm:prSet presAssocID="{192C3DD3-2972-4515-A90D-EC751C0EEDC2}" presName="circleB" presStyleLbl="node1" presStyleIdx="7" presStyleCnt="10"/>
      <dgm:spPr/>
    </dgm:pt>
    <dgm:pt modelId="{D69A35CD-BE95-4795-8EFF-4E88FA0ECBC9}" type="pres">
      <dgm:prSet presAssocID="{192C3DD3-2972-4515-A90D-EC751C0EEDC2}" presName="spaceB" presStyleCnt="0"/>
      <dgm:spPr/>
    </dgm:pt>
    <dgm:pt modelId="{2FADB90D-9070-455C-BC5E-50D96689F736}" type="pres">
      <dgm:prSet presAssocID="{009B93D5-EE5F-42F6-9AB7-958008C4BB23}" presName="space" presStyleCnt="0"/>
      <dgm:spPr/>
    </dgm:pt>
    <dgm:pt modelId="{385FCAB5-6E38-40FE-9BDE-DDD3B0560CE5}" type="pres">
      <dgm:prSet presAssocID="{EB71EB14-8160-490D-AE8F-8A32BD955918}" presName="compositeA" presStyleCnt="0"/>
      <dgm:spPr/>
    </dgm:pt>
    <dgm:pt modelId="{C31ADC9D-70A4-44C0-A5D7-369A9CEDD592}" type="pres">
      <dgm:prSet presAssocID="{EB71EB14-8160-490D-AE8F-8A32BD955918}" presName="textA" presStyleLbl="revTx" presStyleIdx="8" presStyleCnt="10">
        <dgm:presLayoutVars>
          <dgm:bulletEnabled val="1"/>
        </dgm:presLayoutVars>
      </dgm:prSet>
      <dgm:spPr/>
    </dgm:pt>
    <dgm:pt modelId="{C743B5D5-3C00-41FC-BFDE-70EEEDB8675D}" type="pres">
      <dgm:prSet presAssocID="{EB71EB14-8160-490D-AE8F-8A32BD955918}" presName="circleA" presStyleLbl="node1" presStyleIdx="8" presStyleCnt="10"/>
      <dgm:spPr/>
    </dgm:pt>
    <dgm:pt modelId="{87D0D685-26CF-4BFE-A659-BA2CC77A6C67}" type="pres">
      <dgm:prSet presAssocID="{EB71EB14-8160-490D-AE8F-8A32BD955918}" presName="spaceA" presStyleCnt="0"/>
      <dgm:spPr/>
    </dgm:pt>
    <dgm:pt modelId="{9B33F090-4DD3-428E-8255-7F83008C7517}" type="pres">
      <dgm:prSet presAssocID="{D6AA8124-067B-4FC7-ADA6-807F703FB73A}" presName="space" presStyleCnt="0"/>
      <dgm:spPr/>
    </dgm:pt>
    <dgm:pt modelId="{CF0660F3-F9E6-4727-B31B-328C0BD4FB01}" type="pres">
      <dgm:prSet presAssocID="{DBB887F6-5CC0-497C-AC8F-E5986F4A6BC7}" presName="compositeB" presStyleCnt="0"/>
      <dgm:spPr/>
    </dgm:pt>
    <dgm:pt modelId="{C98A9CAD-BC53-4C73-BFD6-48E2B7F2DAF6}" type="pres">
      <dgm:prSet presAssocID="{DBB887F6-5CC0-497C-AC8F-E5986F4A6BC7}" presName="textB" presStyleLbl="revTx" presStyleIdx="9" presStyleCnt="10">
        <dgm:presLayoutVars>
          <dgm:bulletEnabled val="1"/>
        </dgm:presLayoutVars>
      </dgm:prSet>
      <dgm:spPr/>
    </dgm:pt>
    <dgm:pt modelId="{2734E6AC-6F6B-4AA1-A0C0-252EF39F1150}" type="pres">
      <dgm:prSet presAssocID="{DBB887F6-5CC0-497C-AC8F-E5986F4A6BC7}" presName="circleB" presStyleLbl="node1" presStyleIdx="9" presStyleCnt="10"/>
      <dgm:spPr/>
    </dgm:pt>
    <dgm:pt modelId="{A9E206AD-9523-4B26-A456-1E88E54CEB18}" type="pres">
      <dgm:prSet presAssocID="{DBB887F6-5CC0-497C-AC8F-E5986F4A6BC7}" presName="spaceB" presStyleCnt="0"/>
      <dgm:spPr/>
    </dgm:pt>
  </dgm:ptLst>
  <dgm:cxnLst>
    <dgm:cxn modelId="{22CF9E1C-D068-4CBE-AFF4-AC01F5AF2C6D}" srcId="{1F7A1B44-7043-4BB0-BD6B-0782C041ADC3}" destId="{8570A0A3-5A3D-41C5-A77F-A4910DCAF668}" srcOrd="4" destOrd="0" parTransId="{25B0E189-CAF4-4194-AED2-772534417A67}" sibTransId="{730B2C8B-34D2-475B-BC69-1BAA8875D510}"/>
    <dgm:cxn modelId="{3F9DE131-FEAC-4747-BC34-3A6BD3F848F2}" type="presOf" srcId="{C8BC80DA-8F70-4D7D-9628-82547F955915}" destId="{BDDFFEF9-C2A3-46C1-ABCD-421628B9A62E}" srcOrd="0" destOrd="0" presId="urn:microsoft.com/office/officeart/2005/8/layout/hProcess11"/>
    <dgm:cxn modelId="{BC432F67-17AA-4A75-9031-0AC924B97400}" type="presOf" srcId="{11414502-901D-4639-96C4-EB2988D1FC9D}" destId="{51BBA302-FF32-4B10-8C6F-5A214464FE93}" srcOrd="0" destOrd="0" presId="urn:microsoft.com/office/officeart/2005/8/layout/hProcess11"/>
    <dgm:cxn modelId="{18BC194E-2A14-4F31-9AB9-2EF6C75A1645}" srcId="{1F7A1B44-7043-4BB0-BD6B-0782C041ADC3}" destId="{3127A221-8BC3-4378-B56F-CA91B7556FFF}" srcOrd="5" destOrd="0" parTransId="{D6DCBFAE-A2C7-4224-8B40-9649217BEA36}" sibTransId="{E7312060-F97F-42B9-8EF1-A534461B1154}"/>
    <dgm:cxn modelId="{0A94FA6F-7D07-45F0-9161-9FC555D597BB}" type="presOf" srcId="{C91F1A12-14D7-4F2C-95B9-E4E759D39378}" destId="{916A5FF0-EA46-45E8-9EB8-51851BE33276}" srcOrd="0" destOrd="0" presId="urn:microsoft.com/office/officeart/2005/8/layout/hProcess11"/>
    <dgm:cxn modelId="{EE39CA55-E83E-4E8F-8ADA-AFF6A43EBA5A}" type="presOf" srcId="{DBB887F6-5CC0-497C-AC8F-E5986F4A6BC7}" destId="{C98A9CAD-BC53-4C73-BFD6-48E2B7F2DAF6}" srcOrd="0" destOrd="0" presId="urn:microsoft.com/office/officeart/2005/8/layout/hProcess11"/>
    <dgm:cxn modelId="{2DF7E45A-690C-4844-96E3-0E804BAF0E45}" srcId="{1F7A1B44-7043-4BB0-BD6B-0782C041ADC3}" destId="{192C3DD3-2972-4515-A90D-EC751C0EEDC2}" srcOrd="7" destOrd="0" parTransId="{7ACFB3AC-17DC-4B44-AC43-B043BEC2DCB1}" sibTransId="{009B93D5-EE5F-42F6-9AB7-958008C4BB23}"/>
    <dgm:cxn modelId="{07C7E781-A94A-4519-9085-C894418BBE66}" srcId="{1F7A1B44-7043-4BB0-BD6B-0782C041ADC3}" destId="{63E125E5-5B04-47B5-AF60-151D12EEE23E}" srcOrd="0" destOrd="0" parTransId="{E4B23858-AA40-4535-998F-1951F38750A3}" sibTransId="{DDE329F5-FAB8-450B-9AF2-8803EA477067}"/>
    <dgm:cxn modelId="{98892B82-993C-414B-A215-BAFC25ECFFB1}" type="presOf" srcId="{3127A221-8BC3-4378-B56F-CA91B7556FFF}" destId="{ABD83957-3139-4D75-9692-C8D22BBD97BD}" srcOrd="0" destOrd="0" presId="urn:microsoft.com/office/officeart/2005/8/layout/hProcess11"/>
    <dgm:cxn modelId="{975E4985-EF35-4A4E-897A-4A8D3E990F31}" type="presOf" srcId="{1F7A1B44-7043-4BB0-BD6B-0782C041ADC3}" destId="{A077B3FB-DFC3-43C3-B61A-E1B2F7579A28}" srcOrd="0" destOrd="0" presId="urn:microsoft.com/office/officeart/2005/8/layout/hProcess11"/>
    <dgm:cxn modelId="{3F626388-2215-457B-85FA-986D1D935F65}" srcId="{1F7A1B44-7043-4BB0-BD6B-0782C041ADC3}" destId="{B117D709-1DB1-41B4-8E63-A399EDAA890B}" srcOrd="2" destOrd="0" parTransId="{41704725-47CD-4EDD-B92F-5CF8FCBEB865}" sibTransId="{AD281F2E-7BEB-4133-92E6-D4430ED35E4F}"/>
    <dgm:cxn modelId="{D4190A8B-233D-4EF0-A3A9-68645F2E0355}" srcId="{1F7A1B44-7043-4BB0-BD6B-0782C041ADC3}" destId="{EB71EB14-8160-490D-AE8F-8A32BD955918}" srcOrd="8" destOrd="0" parTransId="{5805E3AC-2405-4BC1-8D3A-9999B65B52B6}" sibTransId="{D6AA8124-067B-4FC7-ADA6-807F703FB73A}"/>
    <dgm:cxn modelId="{C9750694-2CE8-48F1-876E-42EA6B54B8E8}" type="presOf" srcId="{B117D709-1DB1-41B4-8E63-A399EDAA890B}" destId="{E87459D5-C89B-48E2-8751-5F1B33367A4D}" srcOrd="0" destOrd="0" presId="urn:microsoft.com/office/officeart/2005/8/layout/hProcess11"/>
    <dgm:cxn modelId="{140ABD9A-C035-400D-9621-B3A46DDB715D}" srcId="{1F7A1B44-7043-4BB0-BD6B-0782C041ADC3}" destId="{C91F1A12-14D7-4F2C-95B9-E4E759D39378}" srcOrd="1" destOrd="0" parTransId="{26FB4C1B-DE89-4664-A840-E7E56018366B}" sibTransId="{E9A61182-6570-4FF3-9981-E683E8176806}"/>
    <dgm:cxn modelId="{6BB708A7-8919-4ABC-8106-8B8C8235DD42}" type="presOf" srcId="{63E125E5-5B04-47B5-AF60-151D12EEE23E}" destId="{0D172197-CAB9-463E-AA88-077FCABAB706}" srcOrd="0" destOrd="0" presId="urn:microsoft.com/office/officeart/2005/8/layout/hProcess11"/>
    <dgm:cxn modelId="{A44343AD-AB7D-4869-8C2B-CA6F31EA74A0}" srcId="{1F7A1B44-7043-4BB0-BD6B-0782C041ADC3}" destId="{DBB887F6-5CC0-497C-AC8F-E5986F4A6BC7}" srcOrd="9" destOrd="0" parTransId="{5B3C8C2F-16FB-483C-9020-BE38DACCA23E}" sibTransId="{3FE32A6D-2EBB-4CEC-8149-CE7508BD9869}"/>
    <dgm:cxn modelId="{D0942AD6-EFAF-4C4B-A388-360A57EDEB98}" type="presOf" srcId="{EB71EB14-8160-490D-AE8F-8A32BD955918}" destId="{C31ADC9D-70A4-44C0-A5D7-369A9CEDD592}" srcOrd="0" destOrd="0" presId="urn:microsoft.com/office/officeart/2005/8/layout/hProcess11"/>
    <dgm:cxn modelId="{928F1FD9-4E51-42EA-83E4-0CB117F5D57A}" type="presOf" srcId="{8570A0A3-5A3D-41C5-A77F-A4910DCAF668}" destId="{A2BDFB09-B887-4B82-8B79-5D374D6C2DC3}" srcOrd="0" destOrd="0" presId="urn:microsoft.com/office/officeart/2005/8/layout/hProcess11"/>
    <dgm:cxn modelId="{B40465DB-C6D8-41E3-A69A-E139A0CA6735}" type="presOf" srcId="{192C3DD3-2972-4515-A90D-EC751C0EEDC2}" destId="{4B6A0E95-E591-4ECF-BA10-C6D7FC29BE1B}" srcOrd="0" destOrd="0" presId="urn:microsoft.com/office/officeart/2005/8/layout/hProcess11"/>
    <dgm:cxn modelId="{38E70EE6-7009-45BD-94D1-5EDE845EFA49}" srcId="{1F7A1B44-7043-4BB0-BD6B-0782C041ADC3}" destId="{C8BC80DA-8F70-4D7D-9628-82547F955915}" srcOrd="3" destOrd="0" parTransId="{410EAB05-2D4D-4339-9716-D5F6DD2AB553}" sibTransId="{61C5703D-A17B-4F52-9389-E5B42C95E6AC}"/>
    <dgm:cxn modelId="{F8DE28E7-1EAF-4D7F-87F3-92D410685534}" srcId="{1F7A1B44-7043-4BB0-BD6B-0782C041ADC3}" destId="{11414502-901D-4639-96C4-EB2988D1FC9D}" srcOrd="6" destOrd="0" parTransId="{8D398202-1779-4759-92A0-B466EA48835D}" sibTransId="{DE41FA6C-E2C5-4EC8-B1A6-192333CF6123}"/>
    <dgm:cxn modelId="{CDECBF0B-EBCA-4F96-8E7F-E886A4EB27BA}" type="presParOf" srcId="{A077B3FB-DFC3-43C3-B61A-E1B2F7579A28}" destId="{B7937753-05A6-46AB-9966-D177E1331361}" srcOrd="0" destOrd="0" presId="urn:microsoft.com/office/officeart/2005/8/layout/hProcess11"/>
    <dgm:cxn modelId="{CE095648-E71E-4006-A269-8A917B6BF69A}" type="presParOf" srcId="{A077B3FB-DFC3-43C3-B61A-E1B2F7579A28}" destId="{8D95FD95-5DFE-4757-A2EC-7EDD3136359B}" srcOrd="1" destOrd="0" presId="urn:microsoft.com/office/officeart/2005/8/layout/hProcess11"/>
    <dgm:cxn modelId="{BB1DA47A-017A-4AC3-8315-E9F3D081E128}" type="presParOf" srcId="{8D95FD95-5DFE-4757-A2EC-7EDD3136359B}" destId="{C39610F1-E8D0-4AB5-9C3A-BD84C58FDA6F}" srcOrd="0" destOrd="0" presId="urn:microsoft.com/office/officeart/2005/8/layout/hProcess11"/>
    <dgm:cxn modelId="{27B3228A-8511-47F3-84AA-E68F03D8147B}" type="presParOf" srcId="{C39610F1-E8D0-4AB5-9C3A-BD84C58FDA6F}" destId="{0D172197-CAB9-463E-AA88-077FCABAB706}" srcOrd="0" destOrd="0" presId="urn:microsoft.com/office/officeart/2005/8/layout/hProcess11"/>
    <dgm:cxn modelId="{1C743388-CF5F-460A-9AA5-4BDE43E63D13}" type="presParOf" srcId="{C39610F1-E8D0-4AB5-9C3A-BD84C58FDA6F}" destId="{3D9E390A-DAC4-4ECD-A0D3-735CCE15BAEA}" srcOrd="1" destOrd="0" presId="urn:microsoft.com/office/officeart/2005/8/layout/hProcess11"/>
    <dgm:cxn modelId="{2682CC0B-683F-4169-898D-6577CE290CE7}" type="presParOf" srcId="{C39610F1-E8D0-4AB5-9C3A-BD84C58FDA6F}" destId="{2D7EC709-7E5F-4E93-9DF2-E88A6DB3515F}" srcOrd="2" destOrd="0" presId="urn:microsoft.com/office/officeart/2005/8/layout/hProcess11"/>
    <dgm:cxn modelId="{17385B8D-9178-4B49-9C3D-C1FCBADECFF1}" type="presParOf" srcId="{8D95FD95-5DFE-4757-A2EC-7EDD3136359B}" destId="{109D55F9-FFBE-48A6-8887-8D145EB46040}" srcOrd="1" destOrd="0" presId="urn:microsoft.com/office/officeart/2005/8/layout/hProcess11"/>
    <dgm:cxn modelId="{D286E66B-951D-40E5-BD25-C333FE5CA24C}" type="presParOf" srcId="{8D95FD95-5DFE-4757-A2EC-7EDD3136359B}" destId="{3A7E5496-9666-4CC8-A764-E0C45FAB3853}" srcOrd="2" destOrd="0" presId="urn:microsoft.com/office/officeart/2005/8/layout/hProcess11"/>
    <dgm:cxn modelId="{DF39249C-2721-472B-9172-B4116323C9AB}" type="presParOf" srcId="{3A7E5496-9666-4CC8-A764-E0C45FAB3853}" destId="{916A5FF0-EA46-45E8-9EB8-51851BE33276}" srcOrd="0" destOrd="0" presId="urn:microsoft.com/office/officeart/2005/8/layout/hProcess11"/>
    <dgm:cxn modelId="{77E58040-803C-448D-A996-BF8772DF3CBB}" type="presParOf" srcId="{3A7E5496-9666-4CC8-A764-E0C45FAB3853}" destId="{756E0266-BA1A-48E3-A47B-5673584F3CAE}" srcOrd="1" destOrd="0" presId="urn:microsoft.com/office/officeart/2005/8/layout/hProcess11"/>
    <dgm:cxn modelId="{F4C054FA-6C3B-4D0A-ADF9-9D8497116E7D}" type="presParOf" srcId="{3A7E5496-9666-4CC8-A764-E0C45FAB3853}" destId="{389699E3-41E0-4B31-85C5-1F41C9617681}" srcOrd="2" destOrd="0" presId="urn:microsoft.com/office/officeart/2005/8/layout/hProcess11"/>
    <dgm:cxn modelId="{BCB80F09-9FD7-4713-8D6A-3B5441C6EB76}" type="presParOf" srcId="{8D95FD95-5DFE-4757-A2EC-7EDD3136359B}" destId="{981128C5-04AF-4518-AD5D-08D8B7FEE189}" srcOrd="3" destOrd="0" presId="urn:microsoft.com/office/officeart/2005/8/layout/hProcess11"/>
    <dgm:cxn modelId="{3D6E0A30-0B10-4D16-B02C-A6C9F53C05BD}" type="presParOf" srcId="{8D95FD95-5DFE-4757-A2EC-7EDD3136359B}" destId="{405039D8-415A-4A67-8B4F-515B6038D509}" srcOrd="4" destOrd="0" presId="urn:microsoft.com/office/officeart/2005/8/layout/hProcess11"/>
    <dgm:cxn modelId="{A1BF9913-FA77-4D16-A613-7008D9521C46}" type="presParOf" srcId="{405039D8-415A-4A67-8B4F-515B6038D509}" destId="{E87459D5-C89B-48E2-8751-5F1B33367A4D}" srcOrd="0" destOrd="0" presId="urn:microsoft.com/office/officeart/2005/8/layout/hProcess11"/>
    <dgm:cxn modelId="{8174F0A2-B988-46A9-8BA0-DA5B0F6A708B}" type="presParOf" srcId="{405039D8-415A-4A67-8B4F-515B6038D509}" destId="{FD286CEC-B850-4141-9B11-4D2229DDD6F8}" srcOrd="1" destOrd="0" presId="urn:microsoft.com/office/officeart/2005/8/layout/hProcess11"/>
    <dgm:cxn modelId="{54D3037F-DA3D-4556-8DBF-4205E5D8AC79}" type="presParOf" srcId="{405039D8-415A-4A67-8B4F-515B6038D509}" destId="{8860DC73-2EBF-4947-A506-97F267573773}" srcOrd="2" destOrd="0" presId="urn:microsoft.com/office/officeart/2005/8/layout/hProcess11"/>
    <dgm:cxn modelId="{6EF1A7C5-44E9-4935-9C68-50BFE85C855A}" type="presParOf" srcId="{8D95FD95-5DFE-4757-A2EC-7EDD3136359B}" destId="{FA6F9C02-3D2C-4CBE-9166-5F039207ADED}" srcOrd="5" destOrd="0" presId="urn:microsoft.com/office/officeart/2005/8/layout/hProcess11"/>
    <dgm:cxn modelId="{9072F5D1-87C3-4FF3-972B-23C046C2013C}" type="presParOf" srcId="{8D95FD95-5DFE-4757-A2EC-7EDD3136359B}" destId="{86B8115A-4E7A-4184-BA1A-F5F7D4668450}" srcOrd="6" destOrd="0" presId="urn:microsoft.com/office/officeart/2005/8/layout/hProcess11"/>
    <dgm:cxn modelId="{ABBA5B5F-426A-440F-B6E3-8A1F9CDB8A95}" type="presParOf" srcId="{86B8115A-4E7A-4184-BA1A-F5F7D4668450}" destId="{BDDFFEF9-C2A3-46C1-ABCD-421628B9A62E}" srcOrd="0" destOrd="0" presId="urn:microsoft.com/office/officeart/2005/8/layout/hProcess11"/>
    <dgm:cxn modelId="{B5E14E27-7839-4E3F-8ECA-97D92DF0A8CC}" type="presParOf" srcId="{86B8115A-4E7A-4184-BA1A-F5F7D4668450}" destId="{C8EA2309-1251-420C-89ED-C1777BAE8C3F}" srcOrd="1" destOrd="0" presId="urn:microsoft.com/office/officeart/2005/8/layout/hProcess11"/>
    <dgm:cxn modelId="{34B9E787-A50A-42BC-8520-CA14478E010D}" type="presParOf" srcId="{86B8115A-4E7A-4184-BA1A-F5F7D4668450}" destId="{6BC46ED4-D01F-4313-B5CC-8D7BDA655D84}" srcOrd="2" destOrd="0" presId="urn:microsoft.com/office/officeart/2005/8/layout/hProcess11"/>
    <dgm:cxn modelId="{D8311BB6-8E38-42F6-9655-42D721E5816D}" type="presParOf" srcId="{8D95FD95-5DFE-4757-A2EC-7EDD3136359B}" destId="{2CE0429E-E1FF-40B9-AE07-35113E44C2D6}" srcOrd="7" destOrd="0" presId="urn:microsoft.com/office/officeart/2005/8/layout/hProcess11"/>
    <dgm:cxn modelId="{A55478F9-62BE-4B5F-93FF-7A7E392F96FC}" type="presParOf" srcId="{8D95FD95-5DFE-4757-A2EC-7EDD3136359B}" destId="{18C90D86-DB8F-4329-B1BC-5C9EBDF7B10C}" srcOrd="8" destOrd="0" presId="urn:microsoft.com/office/officeart/2005/8/layout/hProcess11"/>
    <dgm:cxn modelId="{9695A0A5-B368-4EAE-8489-119D74829754}" type="presParOf" srcId="{18C90D86-DB8F-4329-B1BC-5C9EBDF7B10C}" destId="{A2BDFB09-B887-4B82-8B79-5D374D6C2DC3}" srcOrd="0" destOrd="0" presId="urn:microsoft.com/office/officeart/2005/8/layout/hProcess11"/>
    <dgm:cxn modelId="{DF0E148C-28B2-4657-ABEC-0A97A912E784}" type="presParOf" srcId="{18C90D86-DB8F-4329-B1BC-5C9EBDF7B10C}" destId="{A0A2361A-6A61-4F33-BC18-068626277B7D}" srcOrd="1" destOrd="0" presId="urn:microsoft.com/office/officeart/2005/8/layout/hProcess11"/>
    <dgm:cxn modelId="{67942C57-6B6B-4BBB-ADBD-4836AC84796C}" type="presParOf" srcId="{18C90D86-DB8F-4329-B1BC-5C9EBDF7B10C}" destId="{406DC5C7-EE5E-4057-8AF9-E5920E474CE8}" srcOrd="2" destOrd="0" presId="urn:microsoft.com/office/officeart/2005/8/layout/hProcess11"/>
    <dgm:cxn modelId="{1209D434-35DE-4FF9-8DD8-446714258C5D}" type="presParOf" srcId="{8D95FD95-5DFE-4757-A2EC-7EDD3136359B}" destId="{2F9650D8-B131-4C93-8ABE-A197325D4832}" srcOrd="9" destOrd="0" presId="urn:microsoft.com/office/officeart/2005/8/layout/hProcess11"/>
    <dgm:cxn modelId="{ECE68038-602D-43D6-8556-1FD0C9838523}" type="presParOf" srcId="{8D95FD95-5DFE-4757-A2EC-7EDD3136359B}" destId="{9F81FA15-5F2F-4F6E-906C-4C0A33C98A56}" srcOrd="10" destOrd="0" presId="urn:microsoft.com/office/officeart/2005/8/layout/hProcess11"/>
    <dgm:cxn modelId="{1A0DF2D8-9CD7-478C-BE75-169F5C580943}" type="presParOf" srcId="{9F81FA15-5F2F-4F6E-906C-4C0A33C98A56}" destId="{ABD83957-3139-4D75-9692-C8D22BBD97BD}" srcOrd="0" destOrd="0" presId="urn:microsoft.com/office/officeart/2005/8/layout/hProcess11"/>
    <dgm:cxn modelId="{34D04391-2947-42D4-B4F8-6C04F82EC16F}" type="presParOf" srcId="{9F81FA15-5F2F-4F6E-906C-4C0A33C98A56}" destId="{FE492289-F033-4612-AB8F-755C58FFF7AA}" srcOrd="1" destOrd="0" presId="urn:microsoft.com/office/officeart/2005/8/layout/hProcess11"/>
    <dgm:cxn modelId="{404E8A37-B2BD-435F-9681-4046C1EE6D40}" type="presParOf" srcId="{9F81FA15-5F2F-4F6E-906C-4C0A33C98A56}" destId="{B9A8C9FE-9CD6-44B8-98A8-20BBAEA6C1E4}" srcOrd="2" destOrd="0" presId="urn:microsoft.com/office/officeart/2005/8/layout/hProcess11"/>
    <dgm:cxn modelId="{851833BF-93B5-4EDD-8F5B-4C4DD826D56E}" type="presParOf" srcId="{8D95FD95-5DFE-4757-A2EC-7EDD3136359B}" destId="{F003180A-8DBC-4246-8F4D-F457B899F9CD}" srcOrd="11" destOrd="0" presId="urn:microsoft.com/office/officeart/2005/8/layout/hProcess11"/>
    <dgm:cxn modelId="{6B9F51D1-1632-41C8-963E-B4F884653B6C}" type="presParOf" srcId="{8D95FD95-5DFE-4757-A2EC-7EDD3136359B}" destId="{AF22E3EA-1F4F-46BE-BADA-57C1299AB55E}" srcOrd="12" destOrd="0" presId="urn:microsoft.com/office/officeart/2005/8/layout/hProcess11"/>
    <dgm:cxn modelId="{E48BF228-F972-403A-9CFB-8A00C90CD7E2}" type="presParOf" srcId="{AF22E3EA-1F4F-46BE-BADA-57C1299AB55E}" destId="{51BBA302-FF32-4B10-8C6F-5A214464FE93}" srcOrd="0" destOrd="0" presId="urn:microsoft.com/office/officeart/2005/8/layout/hProcess11"/>
    <dgm:cxn modelId="{E00E2506-A166-4BDE-9EF2-B25A2A678A16}" type="presParOf" srcId="{AF22E3EA-1F4F-46BE-BADA-57C1299AB55E}" destId="{6CA439D5-6954-40EC-BBA8-C8468053D4DA}" srcOrd="1" destOrd="0" presId="urn:microsoft.com/office/officeart/2005/8/layout/hProcess11"/>
    <dgm:cxn modelId="{8987FF93-C305-4588-8E33-5BB3A1841D1E}" type="presParOf" srcId="{AF22E3EA-1F4F-46BE-BADA-57C1299AB55E}" destId="{6EA28528-471A-488B-88B0-1EEABFE857E7}" srcOrd="2" destOrd="0" presId="urn:microsoft.com/office/officeart/2005/8/layout/hProcess11"/>
    <dgm:cxn modelId="{2924B466-FFDB-41BE-89CF-1DEA6001147E}" type="presParOf" srcId="{8D95FD95-5DFE-4757-A2EC-7EDD3136359B}" destId="{F60C13D0-BE40-4513-86E5-7697EEE4D27D}" srcOrd="13" destOrd="0" presId="urn:microsoft.com/office/officeart/2005/8/layout/hProcess11"/>
    <dgm:cxn modelId="{C7B4529C-0768-4421-85AD-7797B2A324CF}" type="presParOf" srcId="{8D95FD95-5DFE-4757-A2EC-7EDD3136359B}" destId="{DF854F36-ABA9-4B9D-80AC-2D1FBC5E403A}" srcOrd="14" destOrd="0" presId="urn:microsoft.com/office/officeart/2005/8/layout/hProcess11"/>
    <dgm:cxn modelId="{007277B3-D8B7-4CF1-8FE4-B2D8E19B59ED}" type="presParOf" srcId="{DF854F36-ABA9-4B9D-80AC-2D1FBC5E403A}" destId="{4B6A0E95-E591-4ECF-BA10-C6D7FC29BE1B}" srcOrd="0" destOrd="0" presId="urn:microsoft.com/office/officeart/2005/8/layout/hProcess11"/>
    <dgm:cxn modelId="{20507D23-2E63-4654-900B-7087F4F558B3}" type="presParOf" srcId="{DF854F36-ABA9-4B9D-80AC-2D1FBC5E403A}" destId="{8E805D78-8DA8-4FD8-9F78-4E2E72095E58}" srcOrd="1" destOrd="0" presId="urn:microsoft.com/office/officeart/2005/8/layout/hProcess11"/>
    <dgm:cxn modelId="{8904637A-5EEE-491E-8EE0-D219C4D5C76E}" type="presParOf" srcId="{DF854F36-ABA9-4B9D-80AC-2D1FBC5E403A}" destId="{D69A35CD-BE95-4795-8EFF-4E88FA0ECBC9}" srcOrd="2" destOrd="0" presId="urn:microsoft.com/office/officeart/2005/8/layout/hProcess11"/>
    <dgm:cxn modelId="{A83137C7-8417-41B0-9403-0BD974C906E3}" type="presParOf" srcId="{8D95FD95-5DFE-4757-A2EC-7EDD3136359B}" destId="{2FADB90D-9070-455C-BC5E-50D96689F736}" srcOrd="15" destOrd="0" presId="urn:microsoft.com/office/officeart/2005/8/layout/hProcess11"/>
    <dgm:cxn modelId="{07412A58-CE52-4229-8A8D-222D0BB540E4}" type="presParOf" srcId="{8D95FD95-5DFE-4757-A2EC-7EDD3136359B}" destId="{385FCAB5-6E38-40FE-9BDE-DDD3B0560CE5}" srcOrd="16" destOrd="0" presId="urn:microsoft.com/office/officeart/2005/8/layout/hProcess11"/>
    <dgm:cxn modelId="{B400CB33-A464-49F7-B377-859588FB4655}" type="presParOf" srcId="{385FCAB5-6E38-40FE-9BDE-DDD3B0560CE5}" destId="{C31ADC9D-70A4-44C0-A5D7-369A9CEDD592}" srcOrd="0" destOrd="0" presId="urn:microsoft.com/office/officeart/2005/8/layout/hProcess11"/>
    <dgm:cxn modelId="{8135CFC2-F151-449F-BE60-0841552B4BF2}" type="presParOf" srcId="{385FCAB5-6E38-40FE-9BDE-DDD3B0560CE5}" destId="{C743B5D5-3C00-41FC-BFDE-70EEEDB8675D}" srcOrd="1" destOrd="0" presId="urn:microsoft.com/office/officeart/2005/8/layout/hProcess11"/>
    <dgm:cxn modelId="{B91C4C7F-C0CA-4C9A-BD2D-26B5FE25E6F6}" type="presParOf" srcId="{385FCAB5-6E38-40FE-9BDE-DDD3B0560CE5}" destId="{87D0D685-26CF-4BFE-A659-BA2CC77A6C67}" srcOrd="2" destOrd="0" presId="urn:microsoft.com/office/officeart/2005/8/layout/hProcess11"/>
    <dgm:cxn modelId="{F3F40CED-1B5B-461F-826F-CC3E8D4DEBEA}" type="presParOf" srcId="{8D95FD95-5DFE-4757-A2EC-7EDD3136359B}" destId="{9B33F090-4DD3-428E-8255-7F83008C7517}" srcOrd="17" destOrd="0" presId="urn:microsoft.com/office/officeart/2005/8/layout/hProcess11"/>
    <dgm:cxn modelId="{EF521EDE-5854-43FB-A5C8-DE481813786B}" type="presParOf" srcId="{8D95FD95-5DFE-4757-A2EC-7EDD3136359B}" destId="{CF0660F3-F9E6-4727-B31B-328C0BD4FB01}" srcOrd="18" destOrd="0" presId="urn:microsoft.com/office/officeart/2005/8/layout/hProcess11"/>
    <dgm:cxn modelId="{494D8F30-0D3E-4774-B079-810FF7E58CD2}" type="presParOf" srcId="{CF0660F3-F9E6-4727-B31B-328C0BD4FB01}" destId="{C98A9CAD-BC53-4C73-BFD6-48E2B7F2DAF6}" srcOrd="0" destOrd="0" presId="urn:microsoft.com/office/officeart/2005/8/layout/hProcess11"/>
    <dgm:cxn modelId="{FDB623AF-DDDA-4C0A-B338-029E585C9AA3}" type="presParOf" srcId="{CF0660F3-F9E6-4727-B31B-328C0BD4FB01}" destId="{2734E6AC-6F6B-4AA1-A0C0-252EF39F1150}" srcOrd="1" destOrd="0" presId="urn:microsoft.com/office/officeart/2005/8/layout/hProcess11"/>
    <dgm:cxn modelId="{B937238B-8A4E-495A-9D4A-3B228C399E4E}" type="presParOf" srcId="{CF0660F3-F9E6-4727-B31B-328C0BD4FB01}" destId="{A9E206AD-9523-4B26-A456-1E88E54CEB18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1F7A1B44-7043-4BB0-BD6B-0782C041ADC3}" type="doc">
      <dgm:prSet loTypeId="urn:microsoft.com/office/officeart/2005/8/layout/hProcess11" loCatId="process" qsTypeId="urn:microsoft.com/office/officeart/2005/8/quickstyle/simple1" qsCatId="simple" csTypeId="urn:microsoft.com/office/officeart/2005/8/colors/accent0_3" csCatId="mainScheme" phldr="1"/>
      <dgm:spPr/>
    </dgm:pt>
    <dgm:pt modelId="{63E125E5-5B04-47B5-AF60-151D12EEE23E}">
      <dgm:prSet phldrT="[Text]" phldr="0"/>
      <dgm:spPr/>
      <dgm:t>
        <a:bodyPr/>
        <a:lstStyle/>
        <a:p>
          <a:pPr rtl="0"/>
          <a:r>
            <a:rPr lang="en-US">
              <a:solidFill>
                <a:schemeClr val="tx1"/>
              </a:solidFill>
              <a:latin typeface="Helvetica"/>
              <a:cs typeface="Helvetica"/>
            </a:rPr>
            <a:t> </a:t>
          </a:r>
        </a:p>
      </dgm:t>
    </dgm:pt>
    <dgm:pt modelId="{E4B23858-AA40-4535-998F-1951F38750A3}" type="parTrans" cxnId="{07C7E781-A94A-4519-9085-C894418BBE66}">
      <dgm:prSet/>
      <dgm:spPr/>
      <dgm:t>
        <a:bodyPr/>
        <a:lstStyle/>
        <a:p>
          <a:endParaRPr lang="en-US"/>
        </a:p>
      </dgm:t>
    </dgm:pt>
    <dgm:pt modelId="{DDE329F5-FAB8-450B-9AF2-8803EA477067}" type="sibTrans" cxnId="{07C7E781-A94A-4519-9085-C894418BBE66}">
      <dgm:prSet/>
      <dgm:spPr/>
      <dgm:t>
        <a:bodyPr/>
        <a:lstStyle/>
        <a:p>
          <a:endParaRPr lang="en-US"/>
        </a:p>
      </dgm:t>
    </dgm:pt>
    <dgm:pt modelId="{11414502-901D-4639-96C4-EB2988D1FC9D}">
      <dgm:prSet phldr="0"/>
      <dgm:spPr/>
      <dgm:t>
        <a:bodyPr/>
        <a:lstStyle/>
        <a:p>
          <a:pPr rtl="0"/>
          <a:r>
            <a:rPr lang="en-US">
              <a:latin typeface="Helvetica"/>
              <a:cs typeface="Helvetica"/>
            </a:rPr>
            <a:t> </a:t>
          </a:r>
        </a:p>
      </dgm:t>
    </dgm:pt>
    <dgm:pt modelId="{8D398202-1779-4759-92A0-B466EA48835D}" type="parTrans" cxnId="{F8DE28E7-1EAF-4D7F-87F3-92D410685534}">
      <dgm:prSet/>
      <dgm:spPr/>
      <dgm:t>
        <a:bodyPr/>
        <a:lstStyle/>
        <a:p>
          <a:endParaRPr lang="en-US"/>
        </a:p>
      </dgm:t>
    </dgm:pt>
    <dgm:pt modelId="{DE41FA6C-E2C5-4EC8-B1A6-192333CF6123}" type="sibTrans" cxnId="{F8DE28E7-1EAF-4D7F-87F3-92D410685534}">
      <dgm:prSet/>
      <dgm:spPr/>
      <dgm:t>
        <a:bodyPr/>
        <a:lstStyle/>
        <a:p>
          <a:endParaRPr lang="en-US"/>
        </a:p>
      </dgm:t>
    </dgm:pt>
    <dgm:pt modelId="{192C3DD3-2972-4515-A90D-EC751C0EEDC2}">
      <dgm:prSet phldr="0"/>
      <dgm:spPr/>
      <dgm:t>
        <a:bodyPr/>
        <a:lstStyle/>
        <a:p>
          <a:pPr rtl="0"/>
          <a:r>
            <a:rPr lang="en-US">
              <a:latin typeface="Helvetica"/>
              <a:cs typeface="Helvetica"/>
            </a:rPr>
            <a:t> </a:t>
          </a:r>
        </a:p>
      </dgm:t>
    </dgm:pt>
    <dgm:pt modelId="{7ACFB3AC-17DC-4B44-AC43-B043BEC2DCB1}" type="parTrans" cxnId="{2DF7E45A-690C-4844-96E3-0E804BAF0E45}">
      <dgm:prSet/>
      <dgm:spPr/>
      <dgm:t>
        <a:bodyPr/>
        <a:lstStyle/>
        <a:p>
          <a:endParaRPr lang="en-US"/>
        </a:p>
      </dgm:t>
    </dgm:pt>
    <dgm:pt modelId="{009B93D5-EE5F-42F6-9AB7-958008C4BB23}" type="sibTrans" cxnId="{2DF7E45A-690C-4844-96E3-0E804BAF0E45}">
      <dgm:prSet/>
      <dgm:spPr/>
      <dgm:t>
        <a:bodyPr/>
        <a:lstStyle/>
        <a:p>
          <a:endParaRPr lang="en-US"/>
        </a:p>
      </dgm:t>
    </dgm:pt>
    <dgm:pt modelId="{EB71EB14-8160-490D-AE8F-8A32BD955918}">
      <dgm:prSet phldr="0"/>
      <dgm:spPr/>
      <dgm:t>
        <a:bodyPr/>
        <a:lstStyle/>
        <a:p>
          <a:pPr rtl="0"/>
          <a:r>
            <a:rPr lang="en-US">
              <a:latin typeface="Helvetica"/>
              <a:cs typeface="Helvetica"/>
            </a:rPr>
            <a:t> </a:t>
          </a:r>
        </a:p>
      </dgm:t>
    </dgm:pt>
    <dgm:pt modelId="{5805E3AC-2405-4BC1-8D3A-9999B65B52B6}" type="parTrans" cxnId="{D4190A8B-233D-4EF0-A3A9-68645F2E0355}">
      <dgm:prSet/>
      <dgm:spPr/>
      <dgm:t>
        <a:bodyPr/>
        <a:lstStyle/>
        <a:p>
          <a:endParaRPr lang="en-US"/>
        </a:p>
      </dgm:t>
    </dgm:pt>
    <dgm:pt modelId="{D6AA8124-067B-4FC7-ADA6-807F703FB73A}" type="sibTrans" cxnId="{D4190A8B-233D-4EF0-A3A9-68645F2E0355}">
      <dgm:prSet/>
      <dgm:spPr/>
      <dgm:t>
        <a:bodyPr/>
        <a:lstStyle/>
        <a:p>
          <a:endParaRPr lang="en-US"/>
        </a:p>
      </dgm:t>
    </dgm:pt>
    <dgm:pt modelId="{DBB887F6-5CC0-497C-AC8F-E5986F4A6BC7}">
      <dgm:prSet phldr="0"/>
      <dgm:spPr/>
      <dgm:t>
        <a:bodyPr/>
        <a:lstStyle/>
        <a:p>
          <a:r>
            <a:rPr lang="en-US">
              <a:latin typeface="Helvetica"/>
              <a:cs typeface="Helvetica"/>
            </a:rPr>
            <a:t> </a:t>
          </a:r>
        </a:p>
      </dgm:t>
    </dgm:pt>
    <dgm:pt modelId="{5B3C8C2F-16FB-483C-9020-BE38DACCA23E}" type="parTrans" cxnId="{A44343AD-AB7D-4869-8C2B-CA6F31EA74A0}">
      <dgm:prSet/>
      <dgm:spPr/>
      <dgm:t>
        <a:bodyPr/>
        <a:lstStyle/>
        <a:p>
          <a:endParaRPr lang="en-US"/>
        </a:p>
      </dgm:t>
    </dgm:pt>
    <dgm:pt modelId="{3FE32A6D-2EBB-4CEC-8149-CE7508BD9869}" type="sibTrans" cxnId="{A44343AD-AB7D-4869-8C2B-CA6F31EA74A0}">
      <dgm:prSet/>
      <dgm:spPr/>
      <dgm:t>
        <a:bodyPr/>
        <a:lstStyle/>
        <a:p>
          <a:endParaRPr lang="en-US"/>
        </a:p>
      </dgm:t>
    </dgm:pt>
    <dgm:pt modelId="{C91F1A12-14D7-4F2C-95B9-E4E759D39378}">
      <dgm:prSet phldr="0"/>
      <dgm:spPr/>
      <dgm:t>
        <a:bodyPr/>
        <a:lstStyle/>
        <a:p>
          <a:endParaRPr lang="en-US">
            <a:latin typeface="Helvetica"/>
            <a:cs typeface="Helvetica"/>
          </a:endParaRPr>
        </a:p>
      </dgm:t>
    </dgm:pt>
    <dgm:pt modelId="{26FB4C1B-DE89-4664-A840-E7E56018366B}" type="parTrans" cxnId="{140ABD9A-C035-400D-9621-B3A46DDB715D}">
      <dgm:prSet/>
      <dgm:spPr/>
      <dgm:t>
        <a:bodyPr/>
        <a:lstStyle/>
        <a:p>
          <a:endParaRPr lang="en-US"/>
        </a:p>
      </dgm:t>
    </dgm:pt>
    <dgm:pt modelId="{E9A61182-6570-4FF3-9981-E683E8176806}" type="sibTrans" cxnId="{140ABD9A-C035-400D-9621-B3A46DDB715D}">
      <dgm:prSet/>
      <dgm:spPr/>
      <dgm:t>
        <a:bodyPr/>
        <a:lstStyle/>
        <a:p>
          <a:endParaRPr lang="en-US"/>
        </a:p>
      </dgm:t>
    </dgm:pt>
    <dgm:pt modelId="{B117D709-1DB1-41B4-8E63-A399EDAA890B}">
      <dgm:prSet phldr="0"/>
      <dgm:spPr/>
      <dgm:t>
        <a:bodyPr/>
        <a:lstStyle/>
        <a:p>
          <a:endParaRPr lang="en-US">
            <a:latin typeface="Helvetica"/>
            <a:cs typeface="Helvetica"/>
          </a:endParaRPr>
        </a:p>
      </dgm:t>
    </dgm:pt>
    <dgm:pt modelId="{41704725-47CD-4EDD-B92F-5CF8FCBEB865}" type="parTrans" cxnId="{3F626388-2215-457B-85FA-986D1D935F65}">
      <dgm:prSet/>
      <dgm:spPr/>
      <dgm:t>
        <a:bodyPr/>
        <a:lstStyle/>
        <a:p>
          <a:endParaRPr lang="en-US"/>
        </a:p>
      </dgm:t>
    </dgm:pt>
    <dgm:pt modelId="{AD281F2E-7BEB-4133-92E6-D4430ED35E4F}" type="sibTrans" cxnId="{3F626388-2215-457B-85FA-986D1D935F65}">
      <dgm:prSet/>
      <dgm:spPr/>
      <dgm:t>
        <a:bodyPr/>
        <a:lstStyle/>
        <a:p>
          <a:endParaRPr lang="en-US"/>
        </a:p>
      </dgm:t>
    </dgm:pt>
    <dgm:pt modelId="{C8BC80DA-8F70-4D7D-9628-82547F955915}">
      <dgm:prSet phldr="0"/>
      <dgm:spPr/>
      <dgm:t>
        <a:bodyPr/>
        <a:lstStyle/>
        <a:p>
          <a:endParaRPr lang="en-US">
            <a:latin typeface="Helvetica"/>
            <a:cs typeface="Helvetica"/>
          </a:endParaRPr>
        </a:p>
      </dgm:t>
    </dgm:pt>
    <dgm:pt modelId="{410EAB05-2D4D-4339-9716-D5F6DD2AB553}" type="parTrans" cxnId="{38E70EE6-7009-45BD-94D1-5EDE845EFA49}">
      <dgm:prSet/>
      <dgm:spPr/>
      <dgm:t>
        <a:bodyPr/>
        <a:lstStyle/>
        <a:p>
          <a:endParaRPr lang="en-US"/>
        </a:p>
      </dgm:t>
    </dgm:pt>
    <dgm:pt modelId="{61C5703D-A17B-4F52-9389-E5B42C95E6AC}" type="sibTrans" cxnId="{38E70EE6-7009-45BD-94D1-5EDE845EFA49}">
      <dgm:prSet/>
      <dgm:spPr/>
      <dgm:t>
        <a:bodyPr/>
        <a:lstStyle/>
        <a:p>
          <a:endParaRPr lang="en-US"/>
        </a:p>
      </dgm:t>
    </dgm:pt>
    <dgm:pt modelId="{8570A0A3-5A3D-41C5-A77F-A4910DCAF668}">
      <dgm:prSet phldr="0"/>
      <dgm:spPr/>
      <dgm:t>
        <a:bodyPr/>
        <a:lstStyle/>
        <a:p>
          <a:endParaRPr lang="en-US">
            <a:latin typeface="Helvetica"/>
            <a:cs typeface="Helvetica"/>
          </a:endParaRPr>
        </a:p>
      </dgm:t>
    </dgm:pt>
    <dgm:pt modelId="{25B0E189-CAF4-4194-AED2-772534417A67}" type="parTrans" cxnId="{22CF9E1C-D068-4CBE-AFF4-AC01F5AF2C6D}">
      <dgm:prSet/>
      <dgm:spPr/>
      <dgm:t>
        <a:bodyPr/>
        <a:lstStyle/>
        <a:p>
          <a:endParaRPr lang="en-US"/>
        </a:p>
      </dgm:t>
    </dgm:pt>
    <dgm:pt modelId="{730B2C8B-34D2-475B-BC69-1BAA8875D510}" type="sibTrans" cxnId="{22CF9E1C-D068-4CBE-AFF4-AC01F5AF2C6D}">
      <dgm:prSet/>
      <dgm:spPr/>
      <dgm:t>
        <a:bodyPr/>
        <a:lstStyle/>
        <a:p>
          <a:endParaRPr lang="en-US"/>
        </a:p>
      </dgm:t>
    </dgm:pt>
    <dgm:pt modelId="{3127A221-8BC3-4378-B56F-CA91B7556FFF}">
      <dgm:prSet phldr="0"/>
      <dgm:spPr/>
      <dgm:t>
        <a:bodyPr/>
        <a:lstStyle/>
        <a:p>
          <a:endParaRPr lang="en-US">
            <a:latin typeface="Helvetica"/>
            <a:cs typeface="Helvetica"/>
          </a:endParaRPr>
        </a:p>
      </dgm:t>
    </dgm:pt>
    <dgm:pt modelId="{D6DCBFAE-A2C7-4224-8B40-9649217BEA36}" type="parTrans" cxnId="{18BC194E-2A14-4F31-9AB9-2EF6C75A1645}">
      <dgm:prSet/>
      <dgm:spPr/>
      <dgm:t>
        <a:bodyPr/>
        <a:lstStyle/>
        <a:p>
          <a:endParaRPr lang="en-US"/>
        </a:p>
      </dgm:t>
    </dgm:pt>
    <dgm:pt modelId="{E7312060-F97F-42B9-8EF1-A534461B1154}" type="sibTrans" cxnId="{18BC194E-2A14-4F31-9AB9-2EF6C75A1645}">
      <dgm:prSet/>
      <dgm:spPr/>
      <dgm:t>
        <a:bodyPr/>
        <a:lstStyle/>
        <a:p>
          <a:endParaRPr lang="en-US"/>
        </a:p>
      </dgm:t>
    </dgm:pt>
    <dgm:pt modelId="{A077B3FB-DFC3-43C3-B61A-E1B2F7579A28}" type="pres">
      <dgm:prSet presAssocID="{1F7A1B44-7043-4BB0-BD6B-0782C041ADC3}" presName="Name0" presStyleCnt="0">
        <dgm:presLayoutVars>
          <dgm:dir/>
          <dgm:resizeHandles val="exact"/>
        </dgm:presLayoutVars>
      </dgm:prSet>
      <dgm:spPr/>
    </dgm:pt>
    <dgm:pt modelId="{B7937753-05A6-46AB-9966-D177E1331361}" type="pres">
      <dgm:prSet presAssocID="{1F7A1B44-7043-4BB0-BD6B-0782C041ADC3}" presName="arrow" presStyleLbl="bgShp" presStyleIdx="0" presStyleCnt="1"/>
      <dgm:spPr/>
    </dgm:pt>
    <dgm:pt modelId="{8D95FD95-5DFE-4757-A2EC-7EDD3136359B}" type="pres">
      <dgm:prSet presAssocID="{1F7A1B44-7043-4BB0-BD6B-0782C041ADC3}" presName="points" presStyleCnt="0"/>
      <dgm:spPr/>
    </dgm:pt>
    <dgm:pt modelId="{C39610F1-E8D0-4AB5-9C3A-BD84C58FDA6F}" type="pres">
      <dgm:prSet presAssocID="{63E125E5-5B04-47B5-AF60-151D12EEE23E}" presName="compositeA" presStyleCnt="0"/>
      <dgm:spPr/>
    </dgm:pt>
    <dgm:pt modelId="{0D172197-CAB9-463E-AA88-077FCABAB706}" type="pres">
      <dgm:prSet presAssocID="{63E125E5-5B04-47B5-AF60-151D12EEE23E}" presName="textA" presStyleLbl="revTx" presStyleIdx="0" presStyleCnt="10">
        <dgm:presLayoutVars>
          <dgm:bulletEnabled val="1"/>
        </dgm:presLayoutVars>
      </dgm:prSet>
      <dgm:spPr/>
    </dgm:pt>
    <dgm:pt modelId="{3D9E390A-DAC4-4ECD-A0D3-735CCE15BAEA}" type="pres">
      <dgm:prSet presAssocID="{63E125E5-5B04-47B5-AF60-151D12EEE23E}" presName="circleA" presStyleLbl="node1" presStyleIdx="0" presStyleCnt="10"/>
      <dgm:spPr>
        <a:solidFill>
          <a:schemeClr val="accent4"/>
        </a:solidFill>
      </dgm:spPr>
    </dgm:pt>
    <dgm:pt modelId="{2D7EC709-7E5F-4E93-9DF2-E88A6DB3515F}" type="pres">
      <dgm:prSet presAssocID="{63E125E5-5B04-47B5-AF60-151D12EEE23E}" presName="spaceA" presStyleCnt="0"/>
      <dgm:spPr/>
    </dgm:pt>
    <dgm:pt modelId="{109D55F9-FFBE-48A6-8887-8D145EB46040}" type="pres">
      <dgm:prSet presAssocID="{DDE329F5-FAB8-450B-9AF2-8803EA477067}" presName="space" presStyleCnt="0"/>
      <dgm:spPr/>
    </dgm:pt>
    <dgm:pt modelId="{3A7E5496-9666-4CC8-A764-E0C45FAB3853}" type="pres">
      <dgm:prSet presAssocID="{C91F1A12-14D7-4F2C-95B9-E4E759D39378}" presName="compositeB" presStyleCnt="0"/>
      <dgm:spPr/>
    </dgm:pt>
    <dgm:pt modelId="{916A5FF0-EA46-45E8-9EB8-51851BE33276}" type="pres">
      <dgm:prSet presAssocID="{C91F1A12-14D7-4F2C-95B9-E4E759D39378}" presName="textB" presStyleLbl="revTx" presStyleIdx="1" presStyleCnt="10">
        <dgm:presLayoutVars>
          <dgm:bulletEnabled val="1"/>
        </dgm:presLayoutVars>
      </dgm:prSet>
      <dgm:spPr/>
    </dgm:pt>
    <dgm:pt modelId="{756E0266-BA1A-48E3-A47B-5673584F3CAE}" type="pres">
      <dgm:prSet presAssocID="{C91F1A12-14D7-4F2C-95B9-E4E759D39378}" presName="circleB" presStyleLbl="node1" presStyleIdx="1" presStyleCnt="10"/>
      <dgm:spPr/>
    </dgm:pt>
    <dgm:pt modelId="{389699E3-41E0-4B31-85C5-1F41C9617681}" type="pres">
      <dgm:prSet presAssocID="{C91F1A12-14D7-4F2C-95B9-E4E759D39378}" presName="spaceB" presStyleCnt="0"/>
      <dgm:spPr/>
    </dgm:pt>
    <dgm:pt modelId="{981128C5-04AF-4518-AD5D-08D8B7FEE189}" type="pres">
      <dgm:prSet presAssocID="{E9A61182-6570-4FF3-9981-E683E8176806}" presName="space" presStyleCnt="0"/>
      <dgm:spPr/>
    </dgm:pt>
    <dgm:pt modelId="{405039D8-415A-4A67-8B4F-515B6038D509}" type="pres">
      <dgm:prSet presAssocID="{B117D709-1DB1-41B4-8E63-A399EDAA890B}" presName="compositeA" presStyleCnt="0"/>
      <dgm:spPr/>
    </dgm:pt>
    <dgm:pt modelId="{E87459D5-C89B-48E2-8751-5F1B33367A4D}" type="pres">
      <dgm:prSet presAssocID="{B117D709-1DB1-41B4-8E63-A399EDAA890B}" presName="textA" presStyleLbl="revTx" presStyleIdx="2" presStyleCnt="10">
        <dgm:presLayoutVars>
          <dgm:bulletEnabled val="1"/>
        </dgm:presLayoutVars>
      </dgm:prSet>
      <dgm:spPr/>
    </dgm:pt>
    <dgm:pt modelId="{FD286CEC-B850-4141-9B11-4D2229DDD6F8}" type="pres">
      <dgm:prSet presAssocID="{B117D709-1DB1-41B4-8E63-A399EDAA890B}" presName="circleA" presStyleLbl="node1" presStyleIdx="2" presStyleCnt="10"/>
      <dgm:spPr/>
    </dgm:pt>
    <dgm:pt modelId="{8860DC73-2EBF-4947-A506-97F267573773}" type="pres">
      <dgm:prSet presAssocID="{B117D709-1DB1-41B4-8E63-A399EDAA890B}" presName="spaceA" presStyleCnt="0"/>
      <dgm:spPr/>
    </dgm:pt>
    <dgm:pt modelId="{FA6F9C02-3D2C-4CBE-9166-5F039207ADED}" type="pres">
      <dgm:prSet presAssocID="{AD281F2E-7BEB-4133-92E6-D4430ED35E4F}" presName="space" presStyleCnt="0"/>
      <dgm:spPr/>
    </dgm:pt>
    <dgm:pt modelId="{86B8115A-4E7A-4184-BA1A-F5F7D4668450}" type="pres">
      <dgm:prSet presAssocID="{C8BC80DA-8F70-4D7D-9628-82547F955915}" presName="compositeB" presStyleCnt="0"/>
      <dgm:spPr/>
    </dgm:pt>
    <dgm:pt modelId="{BDDFFEF9-C2A3-46C1-ABCD-421628B9A62E}" type="pres">
      <dgm:prSet presAssocID="{C8BC80DA-8F70-4D7D-9628-82547F955915}" presName="textB" presStyleLbl="revTx" presStyleIdx="3" presStyleCnt="10">
        <dgm:presLayoutVars>
          <dgm:bulletEnabled val="1"/>
        </dgm:presLayoutVars>
      </dgm:prSet>
      <dgm:spPr/>
    </dgm:pt>
    <dgm:pt modelId="{C8EA2309-1251-420C-89ED-C1777BAE8C3F}" type="pres">
      <dgm:prSet presAssocID="{C8BC80DA-8F70-4D7D-9628-82547F955915}" presName="circleB" presStyleLbl="node1" presStyleIdx="3" presStyleCnt="10"/>
      <dgm:spPr/>
    </dgm:pt>
    <dgm:pt modelId="{6BC46ED4-D01F-4313-B5CC-8D7BDA655D84}" type="pres">
      <dgm:prSet presAssocID="{C8BC80DA-8F70-4D7D-9628-82547F955915}" presName="spaceB" presStyleCnt="0"/>
      <dgm:spPr/>
    </dgm:pt>
    <dgm:pt modelId="{2CE0429E-E1FF-40B9-AE07-35113E44C2D6}" type="pres">
      <dgm:prSet presAssocID="{61C5703D-A17B-4F52-9389-E5B42C95E6AC}" presName="space" presStyleCnt="0"/>
      <dgm:spPr/>
    </dgm:pt>
    <dgm:pt modelId="{18C90D86-DB8F-4329-B1BC-5C9EBDF7B10C}" type="pres">
      <dgm:prSet presAssocID="{8570A0A3-5A3D-41C5-A77F-A4910DCAF668}" presName="compositeA" presStyleCnt="0"/>
      <dgm:spPr/>
    </dgm:pt>
    <dgm:pt modelId="{A2BDFB09-B887-4B82-8B79-5D374D6C2DC3}" type="pres">
      <dgm:prSet presAssocID="{8570A0A3-5A3D-41C5-A77F-A4910DCAF668}" presName="textA" presStyleLbl="revTx" presStyleIdx="4" presStyleCnt="10">
        <dgm:presLayoutVars>
          <dgm:bulletEnabled val="1"/>
        </dgm:presLayoutVars>
      </dgm:prSet>
      <dgm:spPr/>
    </dgm:pt>
    <dgm:pt modelId="{A0A2361A-6A61-4F33-BC18-068626277B7D}" type="pres">
      <dgm:prSet presAssocID="{8570A0A3-5A3D-41C5-A77F-A4910DCAF668}" presName="circleA" presStyleLbl="node1" presStyleIdx="4" presStyleCnt="10"/>
      <dgm:spPr/>
    </dgm:pt>
    <dgm:pt modelId="{406DC5C7-EE5E-4057-8AF9-E5920E474CE8}" type="pres">
      <dgm:prSet presAssocID="{8570A0A3-5A3D-41C5-A77F-A4910DCAF668}" presName="spaceA" presStyleCnt="0"/>
      <dgm:spPr/>
    </dgm:pt>
    <dgm:pt modelId="{2F9650D8-B131-4C93-8ABE-A197325D4832}" type="pres">
      <dgm:prSet presAssocID="{730B2C8B-34D2-475B-BC69-1BAA8875D510}" presName="space" presStyleCnt="0"/>
      <dgm:spPr/>
    </dgm:pt>
    <dgm:pt modelId="{9F81FA15-5F2F-4F6E-906C-4C0A33C98A56}" type="pres">
      <dgm:prSet presAssocID="{3127A221-8BC3-4378-B56F-CA91B7556FFF}" presName="compositeB" presStyleCnt="0"/>
      <dgm:spPr/>
    </dgm:pt>
    <dgm:pt modelId="{ABD83957-3139-4D75-9692-C8D22BBD97BD}" type="pres">
      <dgm:prSet presAssocID="{3127A221-8BC3-4378-B56F-CA91B7556FFF}" presName="textB" presStyleLbl="revTx" presStyleIdx="5" presStyleCnt="10">
        <dgm:presLayoutVars>
          <dgm:bulletEnabled val="1"/>
        </dgm:presLayoutVars>
      </dgm:prSet>
      <dgm:spPr/>
    </dgm:pt>
    <dgm:pt modelId="{FE492289-F033-4612-AB8F-755C58FFF7AA}" type="pres">
      <dgm:prSet presAssocID="{3127A221-8BC3-4378-B56F-CA91B7556FFF}" presName="circleB" presStyleLbl="node1" presStyleIdx="5" presStyleCnt="10"/>
      <dgm:spPr/>
    </dgm:pt>
    <dgm:pt modelId="{B9A8C9FE-9CD6-44B8-98A8-20BBAEA6C1E4}" type="pres">
      <dgm:prSet presAssocID="{3127A221-8BC3-4378-B56F-CA91B7556FFF}" presName="spaceB" presStyleCnt="0"/>
      <dgm:spPr/>
    </dgm:pt>
    <dgm:pt modelId="{F003180A-8DBC-4246-8F4D-F457B899F9CD}" type="pres">
      <dgm:prSet presAssocID="{E7312060-F97F-42B9-8EF1-A534461B1154}" presName="space" presStyleCnt="0"/>
      <dgm:spPr/>
    </dgm:pt>
    <dgm:pt modelId="{AF22E3EA-1F4F-46BE-BADA-57C1299AB55E}" type="pres">
      <dgm:prSet presAssocID="{11414502-901D-4639-96C4-EB2988D1FC9D}" presName="compositeA" presStyleCnt="0"/>
      <dgm:spPr/>
    </dgm:pt>
    <dgm:pt modelId="{51BBA302-FF32-4B10-8C6F-5A214464FE93}" type="pres">
      <dgm:prSet presAssocID="{11414502-901D-4639-96C4-EB2988D1FC9D}" presName="textA" presStyleLbl="revTx" presStyleIdx="6" presStyleCnt="10">
        <dgm:presLayoutVars>
          <dgm:bulletEnabled val="1"/>
        </dgm:presLayoutVars>
      </dgm:prSet>
      <dgm:spPr/>
    </dgm:pt>
    <dgm:pt modelId="{6CA439D5-6954-40EC-BBA8-C8468053D4DA}" type="pres">
      <dgm:prSet presAssocID="{11414502-901D-4639-96C4-EB2988D1FC9D}" presName="circleA" presStyleLbl="node1" presStyleIdx="6" presStyleCnt="10"/>
      <dgm:spPr/>
    </dgm:pt>
    <dgm:pt modelId="{6EA28528-471A-488B-88B0-1EEABFE857E7}" type="pres">
      <dgm:prSet presAssocID="{11414502-901D-4639-96C4-EB2988D1FC9D}" presName="spaceA" presStyleCnt="0"/>
      <dgm:spPr/>
    </dgm:pt>
    <dgm:pt modelId="{F60C13D0-BE40-4513-86E5-7697EEE4D27D}" type="pres">
      <dgm:prSet presAssocID="{DE41FA6C-E2C5-4EC8-B1A6-192333CF6123}" presName="space" presStyleCnt="0"/>
      <dgm:spPr/>
    </dgm:pt>
    <dgm:pt modelId="{DF854F36-ABA9-4B9D-80AC-2D1FBC5E403A}" type="pres">
      <dgm:prSet presAssocID="{192C3DD3-2972-4515-A90D-EC751C0EEDC2}" presName="compositeB" presStyleCnt="0"/>
      <dgm:spPr/>
    </dgm:pt>
    <dgm:pt modelId="{4B6A0E95-E591-4ECF-BA10-C6D7FC29BE1B}" type="pres">
      <dgm:prSet presAssocID="{192C3DD3-2972-4515-A90D-EC751C0EEDC2}" presName="textB" presStyleLbl="revTx" presStyleIdx="7" presStyleCnt="10">
        <dgm:presLayoutVars>
          <dgm:bulletEnabled val="1"/>
        </dgm:presLayoutVars>
      </dgm:prSet>
      <dgm:spPr/>
    </dgm:pt>
    <dgm:pt modelId="{8E805D78-8DA8-4FD8-9F78-4E2E72095E58}" type="pres">
      <dgm:prSet presAssocID="{192C3DD3-2972-4515-A90D-EC751C0EEDC2}" presName="circleB" presStyleLbl="node1" presStyleIdx="7" presStyleCnt="10"/>
      <dgm:spPr/>
    </dgm:pt>
    <dgm:pt modelId="{D69A35CD-BE95-4795-8EFF-4E88FA0ECBC9}" type="pres">
      <dgm:prSet presAssocID="{192C3DD3-2972-4515-A90D-EC751C0EEDC2}" presName="spaceB" presStyleCnt="0"/>
      <dgm:spPr/>
    </dgm:pt>
    <dgm:pt modelId="{2FADB90D-9070-455C-BC5E-50D96689F736}" type="pres">
      <dgm:prSet presAssocID="{009B93D5-EE5F-42F6-9AB7-958008C4BB23}" presName="space" presStyleCnt="0"/>
      <dgm:spPr/>
    </dgm:pt>
    <dgm:pt modelId="{385FCAB5-6E38-40FE-9BDE-DDD3B0560CE5}" type="pres">
      <dgm:prSet presAssocID="{EB71EB14-8160-490D-AE8F-8A32BD955918}" presName="compositeA" presStyleCnt="0"/>
      <dgm:spPr/>
    </dgm:pt>
    <dgm:pt modelId="{C31ADC9D-70A4-44C0-A5D7-369A9CEDD592}" type="pres">
      <dgm:prSet presAssocID="{EB71EB14-8160-490D-AE8F-8A32BD955918}" presName="textA" presStyleLbl="revTx" presStyleIdx="8" presStyleCnt="10">
        <dgm:presLayoutVars>
          <dgm:bulletEnabled val="1"/>
        </dgm:presLayoutVars>
      </dgm:prSet>
      <dgm:spPr/>
    </dgm:pt>
    <dgm:pt modelId="{C743B5D5-3C00-41FC-BFDE-70EEEDB8675D}" type="pres">
      <dgm:prSet presAssocID="{EB71EB14-8160-490D-AE8F-8A32BD955918}" presName="circleA" presStyleLbl="node1" presStyleIdx="8" presStyleCnt="10"/>
      <dgm:spPr/>
    </dgm:pt>
    <dgm:pt modelId="{87D0D685-26CF-4BFE-A659-BA2CC77A6C67}" type="pres">
      <dgm:prSet presAssocID="{EB71EB14-8160-490D-AE8F-8A32BD955918}" presName="spaceA" presStyleCnt="0"/>
      <dgm:spPr/>
    </dgm:pt>
    <dgm:pt modelId="{9B33F090-4DD3-428E-8255-7F83008C7517}" type="pres">
      <dgm:prSet presAssocID="{D6AA8124-067B-4FC7-ADA6-807F703FB73A}" presName="space" presStyleCnt="0"/>
      <dgm:spPr/>
    </dgm:pt>
    <dgm:pt modelId="{CF0660F3-F9E6-4727-B31B-328C0BD4FB01}" type="pres">
      <dgm:prSet presAssocID="{DBB887F6-5CC0-497C-AC8F-E5986F4A6BC7}" presName="compositeB" presStyleCnt="0"/>
      <dgm:spPr/>
    </dgm:pt>
    <dgm:pt modelId="{C98A9CAD-BC53-4C73-BFD6-48E2B7F2DAF6}" type="pres">
      <dgm:prSet presAssocID="{DBB887F6-5CC0-497C-AC8F-E5986F4A6BC7}" presName="textB" presStyleLbl="revTx" presStyleIdx="9" presStyleCnt="10">
        <dgm:presLayoutVars>
          <dgm:bulletEnabled val="1"/>
        </dgm:presLayoutVars>
      </dgm:prSet>
      <dgm:spPr/>
    </dgm:pt>
    <dgm:pt modelId="{2734E6AC-6F6B-4AA1-A0C0-252EF39F1150}" type="pres">
      <dgm:prSet presAssocID="{DBB887F6-5CC0-497C-AC8F-E5986F4A6BC7}" presName="circleB" presStyleLbl="node1" presStyleIdx="9" presStyleCnt="10"/>
      <dgm:spPr/>
    </dgm:pt>
    <dgm:pt modelId="{A9E206AD-9523-4B26-A456-1E88E54CEB18}" type="pres">
      <dgm:prSet presAssocID="{DBB887F6-5CC0-497C-AC8F-E5986F4A6BC7}" presName="spaceB" presStyleCnt="0"/>
      <dgm:spPr/>
    </dgm:pt>
  </dgm:ptLst>
  <dgm:cxnLst>
    <dgm:cxn modelId="{22CF9E1C-D068-4CBE-AFF4-AC01F5AF2C6D}" srcId="{1F7A1B44-7043-4BB0-BD6B-0782C041ADC3}" destId="{8570A0A3-5A3D-41C5-A77F-A4910DCAF668}" srcOrd="4" destOrd="0" parTransId="{25B0E189-CAF4-4194-AED2-772534417A67}" sibTransId="{730B2C8B-34D2-475B-BC69-1BAA8875D510}"/>
    <dgm:cxn modelId="{3F9DE131-FEAC-4747-BC34-3A6BD3F848F2}" type="presOf" srcId="{C8BC80DA-8F70-4D7D-9628-82547F955915}" destId="{BDDFFEF9-C2A3-46C1-ABCD-421628B9A62E}" srcOrd="0" destOrd="0" presId="urn:microsoft.com/office/officeart/2005/8/layout/hProcess11"/>
    <dgm:cxn modelId="{BC432F67-17AA-4A75-9031-0AC924B97400}" type="presOf" srcId="{11414502-901D-4639-96C4-EB2988D1FC9D}" destId="{51BBA302-FF32-4B10-8C6F-5A214464FE93}" srcOrd="0" destOrd="0" presId="urn:microsoft.com/office/officeart/2005/8/layout/hProcess11"/>
    <dgm:cxn modelId="{18BC194E-2A14-4F31-9AB9-2EF6C75A1645}" srcId="{1F7A1B44-7043-4BB0-BD6B-0782C041ADC3}" destId="{3127A221-8BC3-4378-B56F-CA91B7556FFF}" srcOrd="5" destOrd="0" parTransId="{D6DCBFAE-A2C7-4224-8B40-9649217BEA36}" sibTransId="{E7312060-F97F-42B9-8EF1-A534461B1154}"/>
    <dgm:cxn modelId="{0A94FA6F-7D07-45F0-9161-9FC555D597BB}" type="presOf" srcId="{C91F1A12-14D7-4F2C-95B9-E4E759D39378}" destId="{916A5FF0-EA46-45E8-9EB8-51851BE33276}" srcOrd="0" destOrd="0" presId="urn:microsoft.com/office/officeart/2005/8/layout/hProcess11"/>
    <dgm:cxn modelId="{EE39CA55-E83E-4E8F-8ADA-AFF6A43EBA5A}" type="presOf" srcId="{DBB887F6-5CC0-497C-AC8F-E5986F4A6BC7}" destId="{C98A9CAD-BC53-4C73-BFD6-48E2B7F2DAF6}" srcOrd="0" destOrd="0" presId="urn:microsoft.com/office/officeart/2005/8/layout/hProcess11"/>
    <dgm:cxn modelId="{2DF7E45A-690C-4844-96E3-0E804BAF0E45}" srcId="{1F7A1B44-7043-4BB0-BD6B-0782C041ADC3}" destId="{192C3DD3-2972-4515-A90D-EC751C0EEDC2}" srcOrd="7" destOrd="0" parTransId="{7ACFB3AC-17DC-4B44-AC43-B043BEC2DCB1}" sibTransId="{009B93D5-EE5F-42F6-9AB7-958008C4BB23}"/>
    <dgm:cxn modelId="{07C7E781-A94A-4519-9085-C894418BBE66}" srcId="{1F7A1B44-7043-4BB0-BD6B-0782C041ADC3}" destId="{63E125E5-5B04-47B5-AF60-151D12EEE23E}" srcOrd="0" destOrd="0" parTransId="{E4B23858-AA40-4535-998F-1951F38750A3}" sibTransId="{DDE329F5-FAB8-450B-9AF2-8803EA477067}"/>
    <dgm:cxn modelId="{98892B82-993C-414B-A215-BAFC25ECFFB1}" type="presOf" srcId="{3127A221-8BC3-4378-B56F-CA91B7556FFF}" destId="{ABD83957-3139-4D75-9692-C8D22BBD97BD}" srcOrd="0" destOrd="0" presId="urn:microsoft.com/office/officeart/2005/8/layout/hProcess11"/>
    <dgm:cxn modelId="{975E4985-EF35-4A4E-897A-4A8D3E990F31}" type="presOf" srcId="{1F7A1B44-7043-4BB0-BD6B-0782C041ADC3}" destId="{A077B3FB-DFC3-43C3-B61A-E1B2F7579A28}" srcOrd="0" destOrd="0" presId="urn:microsoft.com/office/officeart/2005/8/layout/hProcess11"/>
    <dgm:cxn modelId="{3F626388-2215-457B-85FA-986D1D935F65}" srcId="{1F7A1B44-7043-4BB0-BD6B-0782C041ADC3}" destId="{B117D709-1DB1-41B4-8E63-A399EDAA890B}" srcOrd="2" destOrd="0" parTransId="{41704725-47CD-4EDD-B92F-5CF8FCBEB865}" sibTransId="{AD281F2E-7BEB-4133-92E6-D4430ED35E4F}"/>
    <dgm:cxn modelId="{D4190A8B-233D-4EF0-A3A9-68645F2E0355}" srcId="{1F7A1B44-7043-4BB0-BD6B-0782C041ADC3}" destId="{EB71EB14-8160-490D-AE8F-8A32BD955918}" srcOrd="8" destOrd="0" parTransId="{5805E3AC-2405-4BC1-8D3A-9999B65B52B6}" sibTransId="{D6AA8124-067B-4FC7-ADA6-807F703FB73A}"/>
    <dgm:cxn modelId="{C9750694-2CE8-48F1-876E-42EA6B54B8E8}" type="presOf" srcId="{B117D709-1DB1-41B4-8E63-A399EDAA890B}" destId="{E87459D5-C89B-48E2-8751-5F1B33367A4D}" srcOrd="0" destOrd="0" presId="urn:microsoft.com/office/officeart/2005/8/layout/hProcess11"/>
    <dgm:cxn modelId="{140ABD9A-C035-400D-9621-B3A46DDB715D}" srcId="{1F7A1B44-7043-4BB0-BD6B-0782C041ADC3}" destId="{C91F1A12-14D7-4F2C-95B9-E4E759D39378}" srcOrd="1" destOrd="0" parTransId="{26FB4C1B-DE89-4664-A840-E7E56018366B}" sibTransId="{E9A61182-6570-4FF3-9981-E683E8176806}"/>
    <dgm:cxn modelId="{6BB708A7-8919-4ABC-8106-8B8C8235DD42}" type="presOf" srcId="{63E125E5-5B04-47B5-AF60-151D12EEE23E}" destId="{0D172197-CAB9-463E-AA88-077FCABAB706}" srcOrd="0" destOrd="0" presId="urn:microsoft.com/office/officeart/2005/8/layout/hProcess11"/>
    <dgm:cxn modelId="{A44343AD-AB7D-4869-8C2B-CA6F31EA74A0}" srcId="{1F7A1B44-7043-4BB0-BD6B-0782C041ADC3}" destId="{DBB887F6-5CC0-497C-AC8F-E5986F4A6BC7}" srcOrd="9" destOrd="0" parTransId="{5B3C8C2F-16FB-483C-9020-BE38DACCA23E}" sibTransId="{3FE32A6D-2EBB-4CEC-8149-CE7508BD9869}"/>
    <dgm:cxn modelId="{D0942AD6-EFAF-4C4B-A388-360A57EDEB98}" type="presOf" srcId="{EB71EB14-8160-490D-AE8F-8A32BD955918}" destId="{C31ADC9D-70A4-44C0-A5D7-369A9CEDD592}" srcOrd="0" destOrd="0" presId="urn:microsoft.com/office/officeart/2005/8/layout/hProcess11"/>
    <dgm:cxn modelId="{928F1FD9-4E51-42EA-83E4-0CB117F5D57A}" type="presOf" srcId="{8570A0A3-5A3D-41C5-A77F-A4910DCAF668}" destId="{A2BDFB09-B887-4B82-8B79-5D374D6C2DC3}" srcOrd="0" destOrd="0" presId="urn:microsoft.com/office/officeart/2005/8/layout/hProcess11"/>
    <dgm:cxn modelId="{B40465DB-C6D8-41E3-A69A-E139A0CA6735}" type="presOf" srcId="{192C3DD3-2972-4515-A90D-EC751C0EEDC2}" destId="{4B6A0E95-E591-4ECF-BA10-C6D7FC29BE1B}" srcOrd="0" destOrd="0" presId="urn:microsoft.com/office/officeart/2005/8/layout/hProcess11"/>
    <dgm:cxn modelId="{38E70EE6-7009-45BD-94D1-5EDE845EFA49}" srcId="{1F7A1B44-7043-4BB0-BD6B-0782C041ADC3}" destId="{C8BC80DA-8F70-4D7D-9628-82547F955915}" srcOrd="3" destOrd="0" parTransId="{410EAB05-2D4D-4339-9716-D5F6DD2AB553}" sibTransId="{61C5703D-A17B-4F52-9389-E5B42C95E6AC}"/>
    <dgm:cxn modelId="{F8DE28E7-1EAF-4D7F-87F3-92D410685534}" srcId="{1F7A1B44-7043-4BB0-BD6B-0782C041ADC3}" destId="{11414502-901D-4639-96C4-EB2988D1FC9D}" srcOrd="6" destOrd="0" parTransId="{8D398202-1779-4759-92A0-B466EA48835D}" sibTransId="{DE41FA6C-E2C5-4EC8-B1A6-192333CF6123}"/>
    <dgm:cxn modelId="{CDECBF0B-EBCA-4F96-8E7F-E886A4EB27BA}" type="presParOf" srcId="{A077B3FB-DFC3-43C3-B61A-E1B2F7579A28}" destId="{B7937753-05A6-46AB-9966-D177E1331361}" srcOrd="0" destOrd="0" presId="urn:microsoft.com/office/officeart/2005/8/layout/hProcess11"/>
    <dgm:cxn modelId="{CE095648-E71E-4006-A269-8A917B6BF69A}" type="presParOf" srcId="{A077B3FB-DFC3-43C3-B61A-E1B2F7579A28}" destId="{8D95FD95-5DFE-4757-A2EC-7EDD3136359B}" srcOrd="1" destOrd="0" presId="urn:microsoft.com/office/officeart/2005/8/layout/hProcess11"/>
    <dgm:cxn modelId="{BB1DA47A-017A-4AC3-8315-E9F3D081E128}" type="presParOf" srcId="{8D95FD95-5DFE-4757-A2EC-7EDD3136359B}" destId="{C39610F1-E8D0-4AB5-9C3A-BD84C58FDA6F}" srcOrd="0" destOrd="0" presId="urn:microsoft.com/office/officeart/2005/8/layout/hProcess11"/>
    <dgm:cxn modelId="{27B3228A-8511-47F3-84AA-E68F03D8147B}" type="presParOf" srcId="{C39610F1-E8D0-4AB5-9C3A-BD84C58FDA6F}" destId="{0D172197-CAB9-463E-AA88-077FCABAB706}" srcOrd="0" destOrd="0" presId="urn:microsoft.com/office/officeart/2005/8/layout/hProcess11"/>
    <dgm:cxn modelId="{1C743388-CF5F-460A-9AA5-4BDE43E63D13}" type="presParOf" srcId="{C39610F1-E8D0-4AB5-9C3A-BD84C58FDA6F}" destId="{3D9E390A-DAC4-4ECD-A0D3-735CCE15BAEA}" srcOrd="1" destOrd="0" presId="urn:microsoft.com/office/officeart/2005/8/layout/hProcess11"/>
    <dgm:cxn modelId="{2682CC0B-683F-4169-898D-6577CE290CE7}" type="presParOf" srcId="{C39610F1-E8D0-4AB5-9C3A-BD84C58FDA6F}" destId="{2D7EC709-7E5F-4E93-9DF2-E88A6DB3515F}" srcOrd="2" destOrd="0" presId="urn:microsoft.com/office/officeart/2005/8/layout/hProcess11"/>
    <dgm:cxn modelId="{17385B8D-9178-4B49-9C3D-C1FCBADECFF1}" type="presParOf" srcId="{8D95FD95-5DFE-4757-A2EC-7EDD3136359B}" destId="{109D55F9-FFBE-48A6-8887-8D145EB46040}" srcOrd="1" destOrd="0" presId="urn:microsoft.com/office/officeart/2005/8/layout/hProcess11"/>
    <dgm:cxn modelId="{D286E66B-951D-40E5-BD25-C333FE5CA24C}" type="presParOf" srcId="{8D95FD95-5DFE-4757-A2EC-7EDD3136359B}" destId="{3A7E5496-9666-4CC8-A764-E0C45FAB3853}" srcOrd="2" destOrd="0" presId="urn:microsoft.com/office/officeart/2005/8/layout/hProcess11"/>
    <dgm:cxn modelId="{DF39249C-2721-472B-9172-B4116323C9AB}" type="presParOf" srcId="{3A7E5496-9666-4CC8-A764-E0C45FAB3853}" destId="{916A5FF0-EA46-45E8-9EB8-51851BE33276}" srcOrd="0" destOrd="0" presId="urn:microsoft.com/office/officeart/2005/8/layout/hProcess11"/>
    <dgm:cxn modelId="{77E58040-803C-448D-A996-BF8772DF3CBB}" type="presParOf" srcId="{3A7E5496-9666-4CC8-A764-E0C45FAB3853}" destId="{756E0266-BA1A-48E3-A47B-5673584F3CAE}" srcOrd="1" destOrd="0" presId="urn:microsoft.com/office/officeart/2005/8/layout/hProcess11"/>
    <dgm:cxn modelId="{F4C054FA-6C3B-4D0A-ADF9-9D8497116E7D}" type="presParOf" srcId="{3A7E5496-9666-4CC8-A764-E0C45FAB3853}" destId="{389699E3-41E0-4B31-85C5-1F41C9617681}" srcOrd="2" destOrd="0" presId="urn:microsoft.com/office/officeart/2005/8/layout/hProcess11"/>
    <dgm:cxn modelId="{BCB80F09-9FD7-4713-8D6A-3B5441C6EB76}" type="presParOf" srcId="{8D95FD95-5DFE-4757-A2EC-7EDD3136359B}" destId="{981128C5-04AF-4518-AD5D-08D8B7FEE189}" srcOrd="3" destOrd="0" presId="urn:microsoft.com/office/officeart/2005/8/layout/hProcess11"/>
    <dgm:cxn modelId="{3D6E0A30-0B10-4D16-B02C-A6C9F53C05BD}" type="presParOf" srcId="{8D95FD95-5DFE-4757-A2EC-7EDD3136359B}" destId="{405039D8-415A-4A67-8B4F-515B6038D509}" srcOrd="4" destOrd="0" presId="urn:microsoft.com/office/officeart/2005/8/layout/hProcess11"/>
    <dgm:cxn modelId="{A1BF9913-FA77-4D16-A613-7008D9521C46}" type="presParOf" srcId="{405039D8-415A-4A67-8B4F-515B6038D509}" destId="{E87459D5-C89B-48E2-8751-5F1B33367A4D}" srcOrd="0" destOrd="0" presId="urn:microsoft.com/office/officeart/2005/8/layout/hProcess11"/>
    <dgm:cxn modelId="{8174F0A2-B988-46A9-8BA0-DA5B0F6A708B}" type="presParOf" srcId="{405039D8-415A-4A67-8B4F-515B6038D509}" destId="{FD286CEC-B850-4141-9B11-4D2229DDD6F8}" srcOrd="1" destOrd="0" presId="urn:microsoft.com/office/officeart/2005/8/layout/hProcess11"/>
    <dgm:cxn modelId="{54D3037F-DA3D-4556-8DBF-4205E5D8AC79}" type="presParOf" srcId="{405039D8-415A-4A67-8B4F-515B6038D509}" destId="{8860DC73-2EBF-4947-A506-97F267573773}" srcOrd="2" destOrd="0" presId="urn:microsoft.com/office/officeart/2005/8/layout/hProcess11"/>
    <dgm:cxn modelId="{6EF1A7C5-44E9-4935-9C68-50BFE85C855A}" type="presParOf" srcId="{8D95FD95-5DFE-4757-A2EC-7EDD3136359B}" destId="{FA6F9C02-3D2C-4CBE-9166-5F039207ADED}" srcOrd="5" destOrd="0" presId="urn:microsoft.com/office/officeart/2005/8/layout/hProcess11"/>
    <dgm:cxn modelId="{9072F5D1-87C3-4FF3-972B-23C046C2013C}" type="presParOf" srcId="{8D95FD95-5DFE-4757-A2EC-7EDD3136359B}" destId="{86B8115A-4E7A-4184-BA1A-F5F7D4668450}" srcOrd="6" destOrd="0" presId="urn:microsoft.com/office/officeart/2005/8/layout/hProcess11"/>
    <dgm:cxn modelId="{ABBA5B5F-426A-440F-B6E3-8A1F9CDB8A95}" type="presParOf" srcId="{86B8115A-4E7A-4184-BA1A-F5F7D4668450}" destId="{BDDFFEF9-C2A3-46C1-ABCD-421628B9A62E}" srcOrd="0" destOrd="0" presId="urn:microsoft.com/office/officeart/2005/8/layout/hProcess11"/>
    <dgm:cxn modelId="{B5E14E27-7839-4E3F-8ECA-97D92DF0A8CC}" type="presParOf" srcId="{86B8115A-4E7A-4184-BA1A-F5F7D4668450}" destId="{C8EA2309-1251-420C-89ED-C1777BAE8C3F}" srcOrd="1" destOrd="0" presId="urn:microsoft.com/office/officeart/2005/8/layout/hProcess11"/>
    <dgm:cxn modelId="{34B9E787-A50A-42BC-8520-CA14478E010D}" type="presParOf" srcId="{86B8115A-4E7A-4184-BA1A-F5F7D4668450}" destId="{6BC46ED4-D01F-4313-B5CC-8D7BDA655D84}" srcOrd="2" destOrd="0" presId="urn:microsoft.com/office/officeart/2005/8/layout/hProcess11"/>
    <dgm:cxn modelId="{D8311BB6-8E38-42F6-9655-42D721E5816D}" type="presParOf" srcId="{8D95FD95-5DFE-4757-A2EC-7EDD3136359B}" destId="{2CE0429E-E1FF-40B9-AE07-35113E44C2D6}" srcOrd="7" destOrd="0" presId="urn:microsoft.com/office/officeart/2005/8/layout/hProcess11"/>
    <dgm:cxn modelId="{A55478F9-62BE-4B5F-93FF-7A7E392F96FC}" type="presParOf" srcId="{8D95FD95-5DFE-4757-A2EC-7EDD3136359B}" destId="{18C90D86-DB8F-4329-B1BC-5C9EBDF7B10C}" srcOrd="8" destOrd="0" presId="urn:microsoft.com/office/officeart/2005/8/layout/hProcess11"/>
    <dgm:cxn modelId="{9695A0A5-B368-4EAE-8489-119D74829754}" type="presParOf" srcId="{18C90D86-DB8F-4329-B1BC-5C9EBDF7B10C}" destId="{A2BDFB09-B887-4B82-8B79-5D374D6C2DC3}" srcOrd="0" destOrd="0" presId="urn:microsoft.com/office/officeart/2005/8/layout/hProcess11"/>
    <dgm:cxn modelId="{DF0E148C-28B2-4657-ABEC-0A97A912E784}" type="presParOf" srcId="{18C90D86-DB8F-4329-B1BC-5C9EBDF7B10C}" destId="{A0A2361A-6A61-4F33-BC18-068626277B7D}" srcOrd="1" destOrd="0" presId="urn:microsoft.com/office/officeart/2005/8/layout/hProcess11"/>
    <dgm:cxn modelId="{67942C57-6B6B-4BBB-ADBD-4836AC84796C}" type="presParOf" srcId="{18C90D86-DB8F-4329-B1BC-5C9EBDF7B10C}" destId="{406DC5C7-EE5E-4057-8AF9-E5920E474CE8}" srcOrd="2" destOrd="0" presId="urn:microsoft.com/office/officeart/2005/8/layout/hProcess11"/>
    <dgm:cxn modelId="{1209D434-35DE-4FF9-8DD8-446714258C5D}" type="presParOf" srcId="{8D95FD95-5DFE-4757-A2EC-7EDD3136359B}" destId="{2F9650D8-B131-4C93-8ABE-A197325D4832}" srcOrd="9" destOrd="0" presId="urn:microsoft.com/office/officeart/2005/8/layout/hProcess11"/>
    <dgm:cxn modelId="{ECE68038-602D-43D6-8556-1FD0C9838523}" type="presParOf" srcId="{8D95FD95-5DFE-4757-A2EC-7EDD3136359B}" destId="{9F81FA15-5F2F-4F6E-906C-4C0A33C98A56}" srcOrd="10" destOrd="0" presId="urn:microsoft.com/office/officeart/2005/8/layout/hProcess11"/>
    <dgm:cxn modelId="{1A0DF2D8-9CD7-478C-BE75-169F5C580943}" type="presParOf" srcId="{9F81FA15-5F2F-4F6E-906C-4C0A33C98A56}" destId="{ABD83957-3139-4D75-9692-C8D22BBD97BD}" srcOrd="0" destOrd="0" presId="urn:microsoft.com/office/officeart/2005/8/layout/hProcess11"/>
    <dgm:cxn modelId="{34D04391-2947-42D4-B4F8-6C04F82EC16F}" type="presParOf" srcId="{9F81FA15-5F2F-4F6E-906C-4C0A33C98A56}" destId="{FE492289-F033-4612-AB8F-755C58FFF7AA}" srcOrd="1" destOrd="0" presId="urn:microsoft.com/office/officeart/2005/8/layout/hProcess11"/>
    <dgm:cxn modelId="{404E8A37-B2BD-435F-9681-4046C1EE6D40}" type="presParOf" srcId="{9F81FA15-5F2F-4F6E-906C-4C0A33C98A56}" destId="{B9A8C9FE-9CD6-44B8-98A8-20BBAEA6C1E4}" srcOrd="2" destOrd="0" presId="urn:microsoft.com/office/officeart/2005/8/layout/hProcess11"/>
    <dgm:cxn modelId="{851833BF-93B5-4EDD-8F5B-4C4DD826D56E}" type="presParOf" srcId="{8D95FD95-5DFE-4757-A2EC-7EDD3136359B}" destId="{F003180A-8DBC-4246-8F4D-F457B899F9CD}" srcOrd="11" destOrd="0" presId="urn:microsoft.com/office/officeart/2005/8/layout/hProcess11"/>
    <dgm:cxn modelId="{6B9F51D1-1632-41C8-963E-B4F884653B6C}" type="presParOf" srcId="{8D95FD95-5DFE-4757-A2EC-7EDD3136359B}" destId="{AF22E3EA-1F4F-46BE-BADA-57C1299AB55E}" srcOrd="12" destOrd="0" presId="urn:microsoft.com/office/officeart/2005/8/layout/hProcess11"/>
    <dgm:cxn modelId="{E48BF228-F972-403A-9CFB-8A00C90CD7E2}" type="presParOf" srcId="{AF22E3EA-1F4F-46BE-BADA-57C1299AB55E}" destId="{51BBA302-FF32-4B10-8C6F-5A214464FE93}" srcOrd="0" destOrd="0" presId="urn:microsoft.com/office/officeart/2005/8/layout/hProcess11"/>
    <dgm:cxn modelId="{E00E2506-A166-4BDE-9EF2-B25A2A678A16}" type="presParOf" srcId="{AF22E3EA-1F4F-46BE-BADA-57C1299AB55E}" destId="{6CA439D5-6954-40EC-BBA8-C8468053D4DA}" srcOrd="1" destOrd="0" presId="urn:microsoft.com/office/officeart/2005/8/layout/hProcess11"/>
    <dgm:cxn modelId="{8987FF93-C305-4588-8E33-5BB3A1841D1E}" type="presParOf" srcId="{AF22E3EA-1F4F-46BE-BADA-57C1299AB55E}" destId="{6EA28528-471A-488B-88B0-1EEABFE857E7}" srcOrd="2" destOrd="0" presId="urn:microsoft.com/office/officeart/2005/8/layout/hProcess11"/>
    <dgm:cxn modelId="{2924B466-FFDB-41BE-89CF-1DEA6001147E}" type="presParOf" srcId="{8D95FD95-5DFE-4757-A2EC-7EDD3136359B}" destId="{F60C13D0-BE40-4513-86E5-7697EEE4D27D}" srcOrd="13" destOrd="0" presId="urn:microsoft.com/office/officeart/2005/8/layout/hProcess11"/>
    <dgm:cxn modelId="{C7B4529C-0768-4421-85AD-7797B2A324CF}" type="presParOf" srcId="{8D95FD95-5DFE-4757-A2EC-7EDD3136359B}" destId="{DF854F36-ABA9-4B9D-80AC-2D1FBC5E403A}" srcOrd="14" destOrd="0" presId="urn:microsoft.com/office/officeart/2005/8/layout/hProcess11"/>
    <dgm:cxn modelId="{007277B3-D8B7-4CF1-8FE4-B2D8E19B59ED}" type="presParOf" srcId="{DF854F36-ABA9-4B9D-80AC-2D1FBC5E403A}" destId="{4B6A0E95-E591-4ECF-BA10-C6D7FC29BE1B}" srcOrd="0" destOrd="0" presId="urn:microsoft.com/office/officeart/2005/8/layout/hProcess11"/>
    <dgm:cxn modelId="{20507D23-2E63-4654-900B-7087F4F558B3}" type="presParOf" srcId="{DF854F36-ABA9-4B9D-80AC-2D1FBC5E403A}" destId="{8E805D78-8DA8-4FD8-9F78-4E2E72095E58}" srcOrd="1" destOrd="0" presId="urn:microsoft.com/office/officeart/2005/8/layout/hProcess11"/>
    <dgm:cxn modelId="{8904637A-5EEE-491E-8EE0-D219C4D5C76E}" type="presParOf" srcId="{DF854F36-ABA9-4B9D-80AC-2D1FBC5E403A}" destId="{D69A35CD-BE95-4795-8EFF-4E88FA0ECBC9}" srcOrd="2" destOrd="0" presId="urn:microsoft.com/office/officeart/2005/8/layout/hProcess11"/>
    <dgm:cxn modelId="{A83137C7-8417-41B0-9403-0BD974C906E3}" type="presParOf" srcId="{8D95FD95-5DFE-4757-A2EC-7EDD3136359B}" destId="{2FADB90D-9070-455C-BC5E-50D96689F736}" srcOrd="15" destOrd="0" presId="urn:microsoft.com/office/officeart/2005/8/layout/hProcess11"/>
    <dgm:cxn modelId="{07412A58-CE52-4229-8A8D-222D0BB540E4}" type="presParOf" srcId="{8D95FD95-5DFE-4757-A2EC-7EDD3136359B}" destId="{385FCAB5-6E38-40FE-9BDE-DDD3B0560CE5}" srcOrd="16" destOrd="0" presId="urn:microsoft.com/office/officeart/2005/8/layout/hProcess11"/>
    <dgm:cxn modelId="{B400CB33-A464-49F7-B377-859588FB4655}" type="presParOf" srcId="{385FCAB5-6E38-40FE-9BDE-DDD3B0560CE5}" destId="{C31ADC9D-70A4-44C0-A5D7-369A9CEDD592}" srcOrd="0" destOrd="0" presId="urn:microsoft.com/office/officeart/2005/8/layout/hProcess11"/>
    <dgm:cxn modelId="{8135CFC2-F151-449F-BE60-0841552B4BF2}" type="presParOf" srcId="{385FCAB5-6E38-40FE-9BDE-DDD3B0560CE5}" destId="{C743B5D5-3C00-41FC-BFDE-70EEEDB8675D}" srcOrd="1" destOrd="0" presId="urn:microsoft.com/office/officeart/2005/8/layout/hProcess11"/>
    <dgm:cxn modelId="{B91C4C7F-C0CA-4C9A-BD2D-26B5FE25E6F6}" type="presParOf" srcId="{385FCAB5-6E38-40FE-9BDE-DDD3B0560CE5}" destId="{87D0D685-26CF-4BFE-A659-BA2CC77A6C67}" srcOrd="2" destOrd="0" presId="urn:microsoft.com/office/officeart/2005/8/layout/hProcess11"/>
    <dgm:cxn modelId="{F3F40CED-1B5B-461F-826F-CC3E8D4DEBEA}" type="presParOf" srcId="{8D95FD95-5DFE-4757-A2EC-7EDD3136359B}" destId="{9B33F090-4DD3-428E-8255-7F83008C7517}" srcOrd="17" destOrd="0" presId="urn:microsoft.com/office/officeart/2005/8/layout/hProcess11"/>
    <dgm:cxn modelId="{EF521EDE-5854-43FB-A5C8-DE481813786B}" type="presParOf" srcId="{8D95FD95-5DFE-4757-A2EC-7EDD3136359B}" destId="{CF0660F3-F9E6-4727-B31B-328C0BD4FB01}" srcOrd="18" destOrd="0" presId="urn:microsoft.com/office/officeart/2005/8/layout/hProcess11"/>
    <dgm:cxn modelId="{494D8F30-0D3E-4774-B079-810FF7E58CD2}" type="presParOf" srcId="{CF0660F3-F9E6-4727-B31B-328C0BD4FB01}" destId="{C98A9CAD-BC53-4C73-BFD6-48E2B7F2DAF6}" srcOrd="0" destOrd="0" presId="urn:microsoft.com/office/officeart/2005/8/layout/hProcess11"/>
    <dgm:cxn modelId="{FDB623AF-DDDA-4C0A-B338-029E585C9AA3}" type="presParOf" srcId="{CF0660F3-F9E6-4727-B31B-328C0BD4FB01}" destId="{2734E6AC-6F6B-4AA1-A0C0-252EF39F1150}" srcOrd="1" destOrd="0" presId="urn:microsoft.com/office/officeart/2005/8/layout/hProcess11"/>
    <dgm:cxn modelId="{B937238B-8A4E-495A-9D4A-3B228C399E4E}" type="presParOf" srcId="{CF0660F3-F9E6-4727-B31B-328C0BD4FB01}" destId="{A9E206AD-9523-4B26-A456-1E88E54CEB18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1F7A1B44-7043-4BB0-BD6B-0782C041ADC3}" type="doc">
      <dgm:prSet loTypeId="urn:microsoft.com/office/officeart/2005/8/layout/hProcess11" loCatId="process" qsTypeId="urn:microsoft.com/office/officeart/2005/8/quickstyle/simple1" qsCatId="simple" csTypeId="urn:microsoft.com/office/officeart/2005/8/colors/accent0_3" csCatId="mainScheme" phldr="1"/>
      <dgm:spPr/>
    </dgm:pt>
    <dgm:pt modelId="{63E125E5-5B04-47B5-AF60-151D12EEE23E}">
      <dgm:prSet phldrT="[Text]" phldr="0"/>
      <dgm:spPr/>
      <dgm:t>
        <a:bodyPr/>
        <a:lstStyle/>
        <a:p>
          <a:pPr rtl="0"/>
          <a:r>
            <a:rPr lang="en-US">
              <a:solidFill>
                <a:schemeClr val="tx1"/>
              </a:solidFill>
              <a:latin typeface="Helvetica"/>
              <a:cs typeface="Helvetica"/>
            </a:rPr>
            <a:t> </a:t>
          </a:r>
        </a:p>
      </dgm:t>
    </dgm:pt>
    <dgm:pt modelId="{E4B23858-AA40-4535-998F-1951F38750A3}" type="parTrans" cxnId="{07C7E781-A94A-4519-9085-C894418BBE66}">
      <dgm:prSet/>
      <dgm:spPr/>
      <dgm:t>
        <a:bodyPr/>
        <a:lstStyle/>
        <a:p>
          <a:endParaRPr lang="en-US"/>
        </a:p>
      </dgm:t>
    </dgm:pt>
    <dgm:pt modelId="{DDE329F5-FAB8-450B-9AF2-8803EA477067}" type="sibTrans" cxnId="{07C7E781-A94A-4519-9085-C894418BBE66}">
      <dgm:prSet/>
      <dgm:spPr/>
      <dgm:t>
        <a:bodyPr/>
        <a:lstStyle/>
        <a:p>
          <a:endParaRPr lang="en-US"/>
        </a:p>
      </dgm:t>
    </dgm:pt>
    <dgm:pt modelId="{11414502-901D-4639-96C4-EB2988D1FC9D}">
      <dgm:prSet phldr="0"/>
      <dgm:spPr/>
      <dgm:t>
        <a:bodyPr/>
        <a:lstStyle/>
        <a:p>
          <a:pPr rtl="0"/>
          <a:r>
            <a:rPr lang="en-US">
              <a:latin typeface="Helvetica"/>
              <a:cs typeface="Helvetica"/>
            </a:rPr>
            <a:t> </a:t>
          </a:r>
        </a:p>
      </dgm:t>
    </dgm:pt>
    <dgm:pt modelId="{8D398202-1779-4759-92A0-B466EA48835D}" type="parTrans" cxnId="{F8DE28E7-1EAF-4D7F-87F3-92D410685534}">
      <dgm:prSet/>
      <dgm:spPr/>
      <dgm:t>
        <a:bodyPr/>
        <a:lstStyle/>
        <a:p>
          <a:endParaRPr lang="en-US"/>
        </a:p>
      </dgm:t>
    </dgm:pt>
    <dgm:pt modelId="{DE41FA6C-E2C5-4EC8-B1A6-192333CF6123}" type="sibTrans" cxnId="{F8DE28E7-1EAF-4D7F-87F3-92D410685534}">
      <dgm:prSet/>
      <dgm:spPr/>
      <dgm:t>
        <a:bodyPr/>
        <a:lstStyle/>
        <a:p>
          <a:endParaRPr lang="en-US"/>
        </a:p>
      </dgm:t>
    </dgm:pt>
    <dgm:pt modelId="{192C3DD3-2972-4515-A90D-EC751C0EEDC2}">
      <dgm:prSet phldr="0"/>
      <dgm:spPr/>
      <dgm:t>
        <a:bodyPr/>
        <a:lstStyle/>
        <a:p>
          <a:pPr rtl="0"/>
          <a:r>
            <a:rPr lang="en-US">
              <a:latin typeface="Helvetica"/>
              <a:cs typeface="Helvetica"/>
            </a:rPr>
            <a:t> </a:t>
          </a:r>
        </a:p>
      </dgm:t>
    </dgm:pt>
    <dgm:pt modelId="{7ACFB3AC-17DC-4B44-AC43-B043BEC2DCB1}" type="parTrans" cxnId="{2DF7E45A-690C-4844-96E3-0E804BAF0E45}">
      <dgm:prSet/>
      <dgm:spPr/>
      <dgm:t>
        <a:bodyPr/>
        <a:lstStyle/>
        <a:p>
          <a:endParaRPr lang="en-US"/>
        </a:p>
      </dgm:t>
    </dgm:pt>
    <dgm:pt modelId="{009B93D5-EE5F-42F6-9AB7-958008C4BB23}" type="sibTrans" cxnId="{2DF7E45A-690C-4844-96E3-0E804BAF0E45}">
      <dgm:prSet/>
      <dgm:spPr/>
      <dgm:t>
        <a:bodyPr/>
        <a:lstStyle/>
        <a:p>
          <a:endParaRPr lang="en-US"/>
        </a:p>
      </dgm:t>
    </dgm:pt>
    <dgm:pt modelId="{EB71EB14-8160-490D-AE8F-8A32BD955918}">
      <dgm:prSet phldr="0"/>
      <dgm:spPr/>
      <dgm:t>
        <a:bodyPr/>
        <a:lstStyle/>
        <a:p>
          <a:pPr rtl="0"/>
          <a:r>
            <a:rPr lang="en-US">
              <a:latin typeface="Helvetica"/>
              <a:cs typeface="Helvetica"/>
            </a:rPr>
            <a:t> </a:t>
          </a:r>
        </a:p>
      </dgm:t>
    </dgm:pt>
    <dgm:pt modelId="{5805E3AC-2405-4BC1-8D3A-9999B65B52B6}" type="parTrans" cxnId="{D4190A8B-233D-4EF0-A3A9-68645F2E0355}">
      <dgm:prSet/>
      <dgm:spPr/>
      <dgm:t>
        <a:bodyPr/>
        <a:lstStyle/>
        <a:p>
          <a:endParaRPr lang="en-US"/>
        </a:p>
      </dgm:t>
    </dgm:pt>
    <dgm:pt modelId="{D6AA8124-067B-4FC7-ADA6-807F703FB73A}" type="sibTrans" cxnId="{D4190A8B-233D-4EF0-A3A9-68645F2E0355}">
      <dgm:prSet/>
      <dgm:spPr/>
      <dgm:t>
        <a:bodyPr/>
        <a:lstStyle/>
        <a:p>
          <a:endParaRPr lang="en-US"/>
        </a:p>
      </dgm:t>
    </dgm:pt>
    <dgm:pt modelId="{DBB887F6-5CC0-497C-AC8F-E5986F4A6BC7}">
      <dgm:prSet phldr="0"/>
      <dgm:spPr/>
      <dgm:t>
        <a:bodyPr/>
        <a:lstStyle/>
        <a:p>
          <a:r>
            <a:rPr lang="en-US">
              <a:latin typeface="Helvetica"/>
              <a:cs typeface="Helvetica"/>
            </a:rPr>
            <a:t> </a:t>
          </a:r>
        </a:p>
      </dgm:t>
    </dgm:pt>
    <dgm:pt modelId="{5B3C8C2F-16FB-483C-9020-BE38DACCA23E}" type="parTrans" cxnId="{A44343AD-AB7D-4869-8C2B-CA6F31EA74A0}">
      <dgm:prSet/>
      <dgm:spPr/>
      <dgm:t>
        <a:bodyPr/>
        <a:lstStyle/>
        <a:p>
          <a:endParaRPr lang="en-US"/>
        </a:p>
      </dgm:t>
    </dgm:pt>
    <dgm:pt modelId="{3FE32A6D-2EBB-4CEC-8149-CE7508BD9869}" type="sibTrans" cxnId="{A44343AD-AB7D-4869-8C2B-CA6F31EA74A0}">
      <dgm:prSet/>
      <dgm:spPr/>
      <dgm:t>
        <a:bodyPr/>
        <a:lstStyle/>
        <a:p>
          <a:endParaRPr lang="en-US"/>
        </a:p>
      </dgm:t>
    </dgm:pt>
    <dgm:pt modelId="{C91F1A12-14D7-4F2C-95B9-E4E759D39378}">
      <dgm:prSet phldr="0"/>
      <dgm:spPr/>
      <dgm:t>
        <a:bodyPr/>
        <a:lstStyle/>
        <a:p>
          <a:endParaRPr lang="en-US">
            <a:latin typeface="Helvetica"/>
            <a:cs typeface="Helvetica"/>
          </a:endParaRPr>
        </a:p>
      </dgm:t>
    </dgm:pt>
    <dgm:pt modelId="{26FB4C1B-DE89-4664-A840-E7E56018366B}" type="parTrans" cxnId="{140ABD9A-C035-400D-9621-B3A46DDB715D}">
      <dgm:prSet/>
      <dgm:spPr/>
      <dgm:t>
        <a:bodyPr/>
        <a:lstStyle/>
        <a:p>
          <a:endParaRPr lang="en-US"/>
        </a:p>
      </dgm:t>
    </dgm:pt>
    <dgm:pt modelId="{E9A61182-6570-4FF3-9981-E683E8176806}" type="sibTrans" cxnId="{140ABD9A-C035-400D-9621-B3A46DDB715D}">
      <dgm:prSet/>
      <dgm:spPr/>
      <dgm:t>
        <a:bodyPr/>
        <a:lstStyle/>
        <a:p>
          <a:endParaRPr lang="en-US"/>
        </a:p>
      </dgm:t>
    </dgm:pt>
    <dgm:pt modelId="{B117D709-1DB1-41B4-8E63-A399EDAA890B}">
      <dgm:prSet phldr="0"/>
      <dgm:spPr/>
      <dgm:t>
        <a:bodyPr/>
        <a:lstStyle/>
        <a:p>
          <a:endParaRPr lang="en-US">
            <a:latin typeface="Helvetica"/>
            <a:cs typeface="Helvetica"/>
          </a:endParaRPr>
        </a:p>
      </dgm:t>
    </dgm:pt>
    <dgm:pt modelId="{41704725-47CD-4EDD-B92F-5CF8FCBEB865}" type="parTrans" cxnId="{3F626388-2215-457B-85FA-986D1D935F65}">
      <dgm:prSet/>
      <dgm:spPr/>
      <dgm:t>
        <a:bodyPr/>
        <a:lstStyle/>
        <a:p>
          <a:endParaRPr lang="en-US"/>
        </a:p>
      </dgm:t>
    </dgm:pt>
    <dgm:pt modelId="{AD281F2E-7BEB-4133-92E6-D4430ED35E4F}" type="sibTrans" cxnId="{3F626388-2215-457B-85FA-986D1D935F65}">
      <dgm:prSet/>
      <dgm:spPr/>
      <dgm:t>
        <a:bodyPr/>
        <a:lstStyle/>
        <a:p>
          <a:endParaRPr lang="en-US"/>
        </a:p>
      </dgm:t>
    </dgm:pt>
    <dgm:pt modelId="{C8BC80DA-8F70-4D7D-9628-82547F955915}">
      <dgm:prSet phldr="0"/>
      <dgm:spPr/>
      <dgm:t>
        <a:bodyPr/>
        <a:lstStyle/>
        <a:p>
          <a:endParaRPr lang="en-US">
            <a:latin typeface="Helvetica"/>
            <a:cs typeface="Helvetica"/>
          </a:endParaRPr>
        </a:p>
      </dgm:t>
    </dgm:pt>
    <dgm:pt modelId="{410EAB05-2D4D-4339-9716-D5F6DD2AB553}" type="parTrans" cxnId="{38E70EE6-7009-45BD-94D1-5EDE845EFA49}">
      <dgm:prSet/>
      <dgm:spPr/>
      <dgm:t>
        <a:bodyPr/>
        <a:lstStyle/>
        <a:p>
          <a:endParaRPr lang="en-US"/>
        </a:p>
      </dgm:t>
    </dgm:pt>
    <dgm:pt modelId="{61C5703D-A17B-4F52-9389-E5B42C95E6AC}" type="sibTrans" cxnId="{38E70EE6-7009-45BD-94D1-5EDE845EFA49}">
      <dgm:prSet/>
      <dgm:spPr/>
      <dgm:t>
        <a:bodyPr/>
        <a:lstStyle/>
        <a:p>
          <a:endParaRPr lang="en-US"/>
        </a:p>
      </dgm:t>
    </dgm:pt>
    <dgm:pt modelId="{8570A0A3-5A3D-41C5-A77F-A4910DCAF668}">
      <dgm:prSet phldr="0"/>
      <dgm:spPr/>
      <dgm:t>
        <a:bodyPr/>
        <a:lstStyle/>
        <a:p>
          <a:endParaRPr lang="en-US">
            <a:latin typeface="Helvetica"/>
            <a:cs typeface="Helvetica"/>
          </a:endParaRPr>
        </a:p>
      </dgm:t>
    </dgm:pt>
    <dgm:pt modelId="{25B0E189-CAF4-4194-AED2-772534417A67}" type="parTrans" cxnId="{22CF9E1C-D068-4CBE-AFF4-AC01F5AF2C6D}">
      <dgm:prSet/>
      <dgm:spPr/>
      <dgm:t>
        <a:bodyPr/>
        <a:lstStyle/>
        <a:p>
          <a:endParaRPr lang="en-US"/>
        </a:p>
      </dgm:t>
    </dgm:pt>
    <dgm:pt modelId="{730B2C8B-34D2-475B-BC69-1BAA8875D510}" type="sibTrans" cxnId="{22CF9E1C-D068-4CBE-AFF4-AC01F5AF2C6D}">
      <dgm:prSet/>
      <dgm:spPr/>
      <dgm:t>
        <a:bodyPr/>
        <a:lstStyle/>
        <a:p>
          <a:endParaRPr lang="en-US"/>
        </a:p>
      </dgm:t>
    </dgm:pt>
    <dgm:pt modelId="{3127A221-8BC3-4378-B56F-CA91B7556FFF}">
      <dgm:prSet phldr="0"/>
      <dgm:spPr/>
      <dgm:t>
        <a:bodyPr/>
        <a:lstStyle/>
        <a:p>
          <a:endParaRPr lang="en-US">
            <a:latin typeface="Helvetica"/>
            <a:cs typeface="Helvetica"/>
          </a:endParaRPr>
        </a:p>
      </dgm:t>
    </dgm:pt>
    <dgm:pt modelId="{D6DCBFAE-A2C7-4224-8B40-9649217BEA36}" type="parTrans" cxnId="{18BC194E-2A14-4F31-9AB9-2EF6C75A1645}">
      <dgm:prSet/>
      <dgm:spPr/>
      <dgm:t>
        <a:bodyPr/>
        <a:lstStyle/>
        <a:p>
          <a:endParaRPr lang="en-US"/>
        </a:p>
      </dgm:t>
    </dgm:pt>
    <dgm:pt modelId="{E7312060-F97F-42B9-8EF1-A534461B1154}" type="sibTrans" cxnId="{18BC194E-2A14-4F31-9AB9-2EF6C75A1645}">
      <dgm:prSet/>
      <dgm:spPr/>
      <dgm:t>
        <a:bodyPr/>
        <a:lstStyle/>
        <a:p>
          <a:endParaRPr lang="en-US"/>
        </a:p>
      </dgm:t>
    </dgm:pt>
    <dgm:pt modelId="{A077B3FB-DFC3-43C3-B61A-E1B2F7579A28}" type="pres">
      <dgm:prSet presAssocID="{1F7A1B44-7043-4BB0-BD6B-0782C041ADC3}" presName="Name0" presStyleCnt="0">
        <dgm:presLayoutVars>
          <dgm:dir/>
          <dgm:resizeHandles val="exact"/>
        </dgm:presLayoutVars>
      </dgm:prSet>
      <dgm:spPr/>
    </dgm:pt>
    <dgm:pt modelId="{B7937753-05A6-46AB-9966-D177E1331361}" type="pres">
      <dgm:prSet presAssocID="{1F7A1B44-7043-4BB0-BD6B-0782C041ADC3}" presName="arrow" presStyleLbl="bgShp" presStyleIdx="0" presStyleCnt="1"/>
      <dgm:spPr/>
    </dgm:pt>
    <dgm:pt modelId="{8D95FD95-5DFE-4757-A2EC-7EDD3136359B}" type="pres">
      <dgm:prSet presAssocID="{1F7A1B44-7043-4BB0-BD6B-0782C041ADC3}" presName="points" presStyleCnt="0"/>
      <dgm:spPr/>
    </dgm:pt>
    <dgm:pt modelId="{C39610F1-E8D0-4AB5-9C3A-BD84C58FDA6F}" type="pres">
      <dgm:prSet presAssocID="{63E125E5-5B04-47B5-AF60-151D12EEE23E}" presName="compositeA" presStyleCnt="0"/>
      <dgm:spPr/>
    </dgm:pt>
    <dgm:pt modelId="{0D172197-CAB9-463E-AA88-077FCABAB706}" type="pres">
      <dgm:prSet presAssocID="{63E125E5-5B04-47B5-AF60-151D12EEE23E}" presName="textA" presStyleLbl="revTx" presStyleIdx="0" presStyleCnt="10">
        <dgm:presLayoutVars>
          <dgm:bulletEnabled val="1"/>
        </dgm:presLayoutVars>
      </dgm:prSet>
      <dgm:spPr/>
    </dgm:pt>
    <dgm:pt modelId="{3D9E390A-DAC4-4ECD-A0D3-735CCE15BAEA}" type="pres">
      <dgm:prSet presAssocID="{63E125E5-5B04-47B5-AF60-151D12EEE23E}" presName="circleA" presStyleLbl="node1" presStyleIdx="0" presStyleCnt="10"/>
      <dgm:spPr>
        <a:solidFill>
          <a:schemeClr val="accent4"/>
        </a:solidFill>
      </dgm:spPr>
    </dgm:pt>
    <dgm:pt modelId="{2D7EC709-7E5F-4E93-9DF2-E88A6DB3515F}" type="pres">
      <dgm:prSet presAssocID="{63E125E5-5B04-47B5-AF60-151D12EEE23E}" presName="spaceA" presStyleCnt="0"/>
      <dgm:spPr/>
    </dgm:pt>
    <dgm:pt modelId="{109D55F9-FFBE-48A6-8887-8D145EB46040}" type="pres">
      <dgm:prSet presAssocID="{DDE329F5-FAB8-450B-9AF2-8803EA477067}" presName="space" presStyleCnt="0"/>
      <dgm:spPr/>
    </dgm:pt>
    <dgm:pt modelId="{3A7E5496-9666-4CC8-A764-E0C45FAB3853}" type="pres">
      <dgm:prSet presAssocID="{C91F1A12-14D7-4F2C-95B9-E4E759D39378}" presName="compositeB" presStyleCnt="0"/>
      <dgm:spPr/>
    </dgm:pt>
    <dgm:pt modelId="{916A5FF0-EA46-45E8-9EB8-51851BE33276}" type="pres">
      <dgm:prSet presAssocID="{C91F1A12-14D7-4F2C-95B9-E4E759D39378}" presName="textB" presStyleLbl="revTx" presStyleIdx="1" presStyleCnt="10">
        <dgm:presLayoutVars>
          <dgm:bulletEnabled val="1"/>
        </dgm:presLayoutVars>
      </dgm:prSet>
      <dgm:spPr/>
    </dgm:pt>
    <dgm:pt modelId="{756E0266-BA1A-48E3-A47B-5673584F3CAE}" type="pres">
      <dgm:prSet presAssocID="{C91F1A12-14D7-4F2C-95B9-E4E759D39378}" presName="circleB" presStyleLbl="node1" presStyleIdx="1" presStyleCnt="10"/>
      <dgm:spPr/>
    </dgm:pt>
    <dgm:pt modelId="{389699E3-41E0-4B31-85C5-1F41C9617681}" type="pres">
      <dgm:prSet presAssocID="{C91F1A12-14D7-4F2C-95B9-E4E759D39378}" presName="spaceB" presStyleCnt="0"/>
      <dgm:spPr/>
    </dgm:pt>
    <dgm:pt modelId="{981128C5-04AF-4518-AD5D-08D8B7FEE189}" type="pres">
      <dgm:prSet presAssocID="{E9A61182-6570-4FF3-9981-E683E8176806}" presName="space" presStyleCnt="0"/>
      <dgm:spPr/>
    </dgm:pt>
    <dgm:pt modelId="{405039D8-415A-4A67-8B4F-515B6038D509}" type="pres">
      <dgm:prSet presAssocID="{B117D709-1DB1-41B4-8E63-A399EDAA890B}" presName="compositeA" presStyleCnt="0"/>
      <dgm:spPr/>
    </dgm:pt>
    <dgm:pt modelId="{E87459D5-C89B-48E2-8751-5F1B33367A4D}" type="pres">
      <dgm:prSet presAssocID="{B117D709-1DB1-41B4-8E63-A399EDAA890B}" presName="textA" presStyleLbl="revTx" presStyleIdx="2" presStyleCnt="10">
        <dgm:presLayoutVars>
          <dgm:bulletEnabled val="1"/>
        </dgm:presLayoutVars>
      </dgm:prSet>
      <dgm:spPr/>
    </dgm:pt>
    <dgm:pt modelId="{FD286CEC-B850-4141-9B11-4D2229DDD6F8}" type="pres">
      <dgm:prSet presAssocID="{B117D709-1DB1-41B4-8E63-A399EDAA890B}" presName="circleA" presStyleLbl="node1" presStyleIdx="2" presStyleCnt="10"/>
      <dgm:spPr/>
    </dgm:pt>
    <dgm:pt modelId="{8860DC73-2EBF-4947-A506-97F267573773}" type="pres">
      <dgm:prSet presAssocID="{B117D709-1DB1-41B4-8E63-A399EDAA890B}" presName="spaceA" presStyleCnt="0"/>
      <dgm:spPr/>
    </dgm:pt>
    <dgm:pt modelId="{FA6F9C02-3D2C-4CBE-9166-5F039207ADED}" type="pres">
      <dgm:prSet presAssocID="{AD281F2E-7BEB-4133-92E6-D4430ED35E4F}" presName="space" presStyleCnt="0"/>
      <dgm:spPr/>
    </dgm:pt>
    <dgm:pt modelId="{86B8115A-4E7A-4184-BA1A-F5F7D4668450}" type="pres">
      <dgm:prSet presAssocID="{C8BC80DA-8F70-4D7D-9628-82547F955915}" presName="compositeB" presStyleCnt="0"/>
      <dgm:spPr/>
    </dgm:pt>
    <dgm:pt modelId="{BDDFFEF9-C2A3-46C1-ABCD-421628B9A62E}" type="pres">
      <dgm:prSet presAssocID="{C8BC80DA-8F70-4D7D-9628-82547F955915}" presName="textB" presStyleLbl="revTx" presStyleIdx="3" presStyleCnt="10">
        <dgm:presLayoutVars>
          <dgm:bulletEnabled val="1"/>
        </dgm:presLayoutVars>
      </dgm:prSet>
      <dgm:spPr/>
    </dgm:pt>
    <dgm:pt modelId="{C8EA2309-1251-420C-89ED-C1777BAE8C3F}" type="pres">
      <dgm:prSet presAssocID="{C8BC80DA-8F70-4D7D-9628-82547F955915}" presName="circleB" presStyleLbl="node1" presStyleIdx="3" presStyleCnt="10"/>
      <dgm:spPr/>
    </dgm:pt>
    <dgm:pt modelId="{6BC46ED4-D01F-4313-B5CC-8D7BDA655D84}" type="pres">
      <dgm:prSet presAssocID="{C8BC80DA-8F70-4D7D-9628-82547F955915}" presName="spaceB" presStyleCnt="0"/>
      <dgm:spPr/>
    </dgm:pt>
    <dgm:pt modelId="{2CE0429E-E1FF-40B9-AE07-35113E44C2D6}" type="pres">
      <dgm:prSet presAssocID="{61C5703D-A17B-4F52-9389-E5B42C95E6AC}" presName="space" presStyleCnt="0"/>
      <dgm:spPr/>
    </dgm:pt>
    <dgm:pt modelId="{18C90D86-DB8F-4329-B1BC-5C9EBDF7B10C}" type="pres">
      <dgm:prSet presAssocID="{8570A0A3-5A3D-41C5-A77F-A4910DCAF668}" presName="compositeA" presStyleCnt="0"/>
      <dgm:spPr/>
    </dgm:pt>
    <dgm:pt modelId="{A2BDFB09-B887-4B82-8B79-5D374D6C2DC3}" type="pres">
      <dgm:prSet presAssocID="{8570A0A3-5A3D-41C5-A77F-A4910DCAF668}" presName="textA" presStyleLbl="revTx" presStyleIdx="4" presStyleCnt="10">
        <dgm:presLayoutVars>
          <dgm:bulletEnabled val="1"/>
        </dgm:presLayoutVars>
      </dgm:prSet>
      <dgm:spPr/>
    </dgm:pt>
    <dgm:pt modelId="{A0A2361A-6A61-4F33-BC18-068626277B7D}" type="pres">
      <dgm:prSet presAssocID="{8570A0A3-5A3D-41C5-A77F-A4910DCAF668}" presName="circleA" presStyleLbl="node1" presStyleIdx="4" presStyleCnt="10"/>
      <dgm:spPr/>
    </dgm:pt>
    <dgm:pt modelId="{406DC5C7-EE5E-4057-8AF9-E5920E474CE8}" type="pres">
      <dgm:prSet presAssocID="{8570A0A3-5A3D-41C5-A77F-A4910DCAF668}" presName="spaceA" presStyleCnt="0"/>
      <dgm:spPr/>
    </dgm:pt>
    <dgm:pt modelId="{2F9650D8-B131-4C93-8ABE-A197325D4832}" type="pres">
      <dgm:prSet presAssocID="{730B2C8B-34D2-475B-BC69-1BAA8875D510}" presName="space" presStyleCnt="0"/>
      <dgm:spPr/>
    </dgm:pt>
    <dgm:pt modelId="{9F81FA15-5F2F-4F6E-906C-4C0A33C98A56}" type="pres">
      <dgm:prSet presAssocID="{3127A221-8BC3-4378-B56F-CA91B7556FFF}" presName="compositeB" presStyleCnt="0"/>
      <dgm:spPr/>
    </dgm:pt>
    <dgm:pt modelId="{ABD83957-3139-4D75-9692-C8D22BBD97BD}" type="pres">
      <dgm:prSet presAssocID="{3127A221-8BC3-4378-B56F-CA91B7556FFF}" presName="textB" presStyleLbl="revTx" presStyleIdx="5" presStyleCnt="10">
        <dgm:presLayoutVars>
          <dgm:bulletEnabled val="1"/>
        </dgm:presLayoutVars>
      </dgm:prSet>
      <dgm:spPr/>
    </dgm:pt>
    <dgm:pt modelId="{FE492289-F033-4612-AB8F-755C58FFF7AA}" type="pres">
      <dgm:prSet presAssocID="{3127A221-8BC3-4378-B56F-CA91B7556FFF}" presName="circleB" presStyleLbl="node1" presStyleIdx="5" presStyleCnt="10"/>
      <dgm:spPr/>
    </dgm:pt>
    <dgm:pt modelId="{B9A8C9FE-9CD6-44B8-98A8-20BBAEA6C1E4}" type="pres">
      <dgm:prSet presAssocID="{3127A221-8BC3-4378-B56F-CA91B7556FFF}" presName="spaceB" presStyleCnt="0"/>
      <dgm:spPr/>
    </dgm:pt>
    <dgm:pt modelId="{F003180A-8DBC-4246-8F4D-F457B899F9CD}" type="pres">
      <dgm:prSet presAssocID="{E7312060-F97F-42B9-8EF1-A534461B1154}" presName="space" presStyleCnt="0"/>
      <dgm:spPr/>
    </dgm:pt>
    <dgm:pt modelId="{AF22E3EA-1F4F-46BE-BADA-57C1299AB55E}" type="pres">
      <dgm:prSet presAssocID="{11414502-901D-4639-96C4-EB2988D1FC9D}" presName="compositeA" presStyleCnt="0"/>
      <dgm:spPr/>
    </dgm:pt>
    <dgm:pt modelId="{51BBA302-FF32-4B10-8C6F-5A214464FE93}" type="pres">
      <dgm:prSet presAssocID="{11414502-901D-4639-96C4-EB2988D1FC9D}" presName="textA" presStyleLbl="revTx" presStyleIdx="6" presStyleCnt="10">
        <dgm:presLayoutVars>
          <dgm:bulletEnabled val="1"/>
        </dgm:presLayoutVars>
      </dgm:prSet>
      <dgm:spPr/>
    </dgm:pt>
    <dgm:pt modelId="{6CA439D5-6954-40EC-BBA8-C8468053D4DA}" type="pres">
      <dgm:prSet presAssocID="{11414502-901D-4639-96C4-EB2988D1FC9D}" presName="circleA" presStyleLbl="node1" presStyleIdx="6" presStyleCnt="10"/>
      <dgm:spPr/>
    </dgm:pt>
    <dgm:pt modelId="{6EA28528-471A-488B-88B0-1EEABFE857E7}" type="pres">
      <dgm:prSet presAssocID="{11414502-901D-4639-96C4-EB2988D1FC9D}" presName="spaceA" presStyleCnt="0"/>
      <dgm:spPr/>
    </dgm:pt>
    <dgm:pt modelId="{F60C13D0-BE40-4513-86E5-7697EEE4D27D}" type="pres">
      <dgm:prSet presAssocID="{DE41FA6C-E2C5-4EC8-B1A6-192333CF6123}" presName="space" presStyleCnt="0"/>
      <dgm:spPr/>
    </dgm:pt>
    <dgm:pt modelId="{DF854F36-ABA9-4B9D-80AC-2D1FBC5E403A}" type="pres">
      <dgm:prSet presAssocID="{192C3DD3-2972-4515-A90D-EC751C0EEDC2}" presName="compositeB" presStyleCnt="0"/>
      <dgm:spPr/>
    </dgm:pt>
    <dgm:pt modelId="{4B6A0E95-E591-4ECF-BA10-C6D7FC29BE1B}" type="pres">
      <dgm:prSet presAssocID="{192C3DD3-2972-4515-A90D-EC751C0EEDC2}" presName="textB" presStyleLbl="revTx" presStyleIdx="7" presStyleCnt="10">
        <dgm:presLayoutVars>
          <dgm:bulletEnabled val="1"/>
        </dgm:presLayoutVars>
      </dgm:prSet>
      <dgm:spPr/>
    </dgm:pt>
    <dgm:pt modelId="{8E805D78-8DA8-4FD8-9F78-4E2E72095E58}" type="pres">
      <dgm:prSet presAssocID="{192C3DD3-2972-4515-A90D-EC751C0EEDC2}" presName="circleB" presStyleLbl="node1" presStyleIdx="7" presStyleCnt="10"/>
      <dgm:spPr/>
    </dgm:pt>
    <dgm:pt modelId="{D69A35CD-BE95-4795-8EFF-4E88FA0ECBC9}" type="pres">
      <dgm:prSet presAssocID="{192C3DD3-2972-4515-A90D-EC751C0EEDC2}" presName="spaceB" presStyleCnt="0"/>
      <dgm:spPr/>
    </dgm:pt>
    <dgm:pt modelId="{2FADB90D-9070-455C-BC5E-50D96689F736}" type="pres">
      <dgm:prSet presAssocID="{009B93D5-EE5F-42F6-9AB7-958008C4BB23}" presName="space" presStyleCnt="0"/>
      <dgm:spPr/>
    </dgm:pt>
    <dgm:pt modelId="{385FCAB5-6E38-40FE-9BDE-DDD3B0560CE5}" type="pres">
      <dgm:prSet presAssocID="{EB71EB14-8160-490D-AE8F-8A32BD955918}" presName="compositeA" presStyleCnt="0"/>
      <dgm:spPr/>
    </dgm:pt>
    <dgm:pt modelId="{C31ADC9D-70A4-44C0-A5D7-369A9CEDD592}" type="pres">
      <dgm:prSet presAssocID="{EB71EB14-8160-490D-AE8F-8A32BD955918}" presName="textA" presStyleLbl="revTx" presStyleIdx="8" presStyleCnt="10">
        <dgm:presLayoutVars>
          <dgm:bulletEnabled val="1"/>
        </dgm:presLayoutVars>
      </dgm:prSet>
      <dgm:spPr/>
    </dgm:pt>
    <dgm:pt modelId="{C743B5D5-3C00-41FC-BFDE-70EEEDB8675D}" type="pres">
      <dgm:prSet presAssocID="{EB71EB14-8160-490D-AE8F-8A32BD955918}" presName="circleA" presStyleLbl="node1" presStyleIdx="8" presStyleCnt="10"/>
      <dgm:spPr/>
    </dgm:pt>
    <dgm:pt modelId="{87D0D685-26CF-4BFE-A659-BA2CC77A6C67}" type="pres">
      <dgm:prSet presAssocID="{EB71EB14-8160-490D-AE8F-8A32BD955918}" presName="spaceA" presStyleCnt="0"/>
      <dgm:spPr/>
    </dgm:pt>
    <dgm:pt modelId="{9B33F090-4DD3-428E-8255-7F83008C7517}" type="pres">
      <dgm:prSet presAssocID="{D6AA8124-067B-4FC7-ADA6-807F703FB73A}" presName="space" presStyleCnt="0"/>
      <dgm:spPr/>
    </dgm:pt>
    <dgm:pt modelId="{CF0660F3-F9E6-4727-B31B-328C0BD4FB01}" type="pres">
      <dgm:prSet presAssocID="{DBB887F6-5CC0-497C-AC8F-E5986F4A6BC7}" presName="compositeB" presStyleCnt="0"/>
      <dgm:spPr/>
    </dgm:pt>
    <dgm:pt modelId="{C98A9CAD-BC53-4C73-BFD6-48E2B7F2DAF6}" type="pres">
      <dgm:prSet presAssocID="{DBB887F6-5CC0-497C-AC8F-E5986F4A6BC7}" presName="textB" presStyleLbl="revTx" presStyleIdx="9" presStyleCnt="10">
        <dgm:presLayoutVars>
          <dgm:bulletEnabled val="1"/>
        </dgm:presLayoutVars>
      </dgm:prSet>
      <dgm:spPr/>
    </dgm:pt>
    <dgm:pt modelId="{2734E6AC-6F6B-4AA1-A0C0-252EF39F1150}" type="pres">
      <dgm:prSet presAssocID="{DBB887F6-5CC0-497C-AC8F-E5986F4A6BC7}" presName="circleB" presStyleLbl="node1" presStyleIdx="9" presStyleCnt="10"/>
      <dgm:spPr/>
    </dgm:pt>
    <dgm:pt modelId="{A9E206AD-9523-4B26-A456-1E88E54CEB18}" type="pres">
      <dgm:prSet presAssocID="{DBB887F6-5CC0-497C-AC8F-E5986F4A6BC7}" presName="spaceB" presStyleCnt="0"/>
      <dgm:spPr/>
    </dgm:pt>
  </dgm:ptLst>
  <dgm:cxnLst>
    <dgm:cxn modelId="{22CF9E1C-D068-4CBE-AFF4-AC01F5AF2C6D}" srcId="{1F7A1B44-7043-4BB0-BD6B-0782C041ADC3}" destId="{8570A0A3-5A3D-41C5-A77F-A4910DCAF668}" srcOrd="4" destOrd="0" parTransId="{25B0E189-CAF4-4194-AED2-772534417A67}" sibTransId="{730B2C8B-34D2-475B-BC69-1BAA8875D510}"/>
    <dgm:cxn modelId="{3F9DE131-FEAC-4747-BC34-3A6BD3F848F2}" type="presOf" srcId="{C8BC80DA-8F70-4D7D-9628-82547F955915}" destId="{BDDFFEF9-C2A3-46C1-ABCD-421628B9A62E}" srcOrd="0" destOrd="0" presId="urn:microsoft.com/office/officeart/2005/8/layout/hProcess11"/>
    <dgm:cxn modelId="{BC432F67-17AA-4A75-9031-0AC924B97400}" type="presOf" srcId="{11414502-901D-4639-96C4-EB2988D1FC9D}" destId="{51BBA302-FF32-4B10-8C6F-5A214464FE93}" srcOrd="0" destOrd="0" presId="urn:microsoft.com/office/officeart/2005/8/layout/hProcess11"/>
    <dgm:cxn modelId="{18BC194E-2A14-4F31-9AB9-2EF6C75A1645}" srcId="{1F7A1B44-7043-4BB0-BD6B-0782C041ADC3}" destId="{3127A221-8BC3-4378-B56F-CA91B7556FFF}" srcOrd="5" destOrd="0" parTransId="{D6DCBFAE-A2C7-4224-8B40-9649217BEA36}" sibTransId="{E7312060-F97F-42B9-8EF1-A534461B1154}"/>
    <dgm:cxn modelId="{0A94FA6F-7D07-45F0-9161-9FC555D597BB}" type="presOf" srcId="{C91F1A12-14D7-4F2C-95B9-E4E759D39378}" destId="{916A5FF0-EA46-45E8-9EB8-51851BE33276}" srcOrd="0" destOrd="0" presId="urn:microsoft.com/office/officeart/2005/8/layout/hProcess11"/>
    <dgm:cxn modelId="{EE39CA55-E83E-4E8F-8ADA-AFF6A43EBA5A}" type="presOf" srcId="{DBB887F6-5CC0-497C-AC8F-E5986F4A6BC7}" destId="{C98A9CAD-BC53-4C73-BFD6-48E2B7F2DAF6}" srcOrd="0" destOrd="0" presId="urn:microsoft.com/office/officeart/2005/8/layout/hProcess11"/>
    <dgm:cxn modelId="{2DF7E45A-690C-4844-96E3-0E804BAF0E45}" srcId="{1F7A1B44-7043-4BB0-BD6B-0782C041ADC3}" destId="{192C3DD3-2972-4515-A90D-EC751C0EEDC2}" srcOrd="7" destOrd="0" parTransId="{7ACFB3AC-17DC-4B44-AC43-B043BEC2DCB1}" sibTransId="{009B93D5-EE5F-42F6-9AB7-958008C4BB23}"/>
    <dgm:cxn modelId="{07C7E781-A94A-4519-9085-C894418BBE66}" srcId="{1F7A1B44-7043-4BB0-BD6B-0782C041ADC3}" destId="{63E125E5-5B04-47B5-AF60-151D12EEE23E}" srcOrd="0" destOrd="0" parTransId="{E4B23858-AA40-4535-998F-1951F38750A3}" sibTransId="{DDE329F5-FAB8-450B-9AF2-8803EA477067}"/>
    <dgm:cxn modelId="{98892B82-993C-414B-A215-BAFC25ECFFB1}" type="presOf" srcId="{3127A221-8BC3-4378-B56F-CA91B7556FFF}" destId="{ABD83957-3139-4D75-9692-C8D22BBD97BD}" srcOrd="0" destOrd="0" presId="urn:microsoft.com/office/officeart/2005/8/layout/hProcess11"/>
    <dgm:cxn modelId="{975E4985-EF35-4A4E-897A-4A8D3E990F31}" type="presOf" srcId="{1F7A1B44-7043-4BB0-BD6B-0782C041ADC3}" destId="{A077B3FB-DFC3-43C3-B61A-E1B2F7579A28}" srcOrd="0" destOrd="0" presId="urn:microsoft.com/office/officeart/2005/8/layout/hProcess11"/>
    <dgm:cxn modelId="{3F626388-2215-457B-85FA-986D1D935F65}" srcId="{1F7A1B44-7043-4BB0-BD6B-0782C041ADC3}" destId="{B117D709-1DB1-41B4-8E63-A399EDAA890B}" srcOrd="2" destOrd="0" parTransId="{41704725-47CD-4EDD-B92F-5CF8FCBEB865}" sibTransId="{AD281F2E-7BEB-4133-92E6-D4430ED35E4F}"/>
    <dgm:cxn modelId="{D4190A8B-233D-4EF0-A3A9-68645F2E0355}" srcId="{1F7A1B44-7043-4BB0-BD6B-0782C041ADC3}" destId="{EB71EB14-8160-490D-AE8F-8A32BD955918}" srcOrd="8" destOrd="0" parTransId="{5805E3AC-2405-4BC1-8D3A-9999B65B52B6}" sibTransId="{D6AA8124-067B-4FC7-ADA6-807F703FB73A}"/>
    <dgm:cxn modelId="{C9750694-2CE8-48F1-876E-42EA6B54B8E8}" type="presOf" srcId="{B117D709-1DB1-41B4-8E63-A399EDAA890B}" destId="{E87459D5-C89B-48E2-8751-5F1B33367A4D}" srcOrd="0" destOrd="0" presId="urn:microsoft.com/office/officeart/2005/8/layout/hProcess11"/>
    <dgm:cxn modelId="{140ABD9A-C035-400D-9621-B3A46DDB715D}" srcId="{1F7A1B44-7043-4BB0-BD6B-0782C041ADC3}" destId="{C91F1A12-14D7-4F2C-95B9-E4E759D39378}" srcOrd="1" destOrd="0" parTransId="{26FB4C1B-DE89-4664-A840-E7E56018366B}" sibTransId="{E9A61182-6570-4FF3-9981-E683E8176806}"/>
    <dgm:cxn modelId="{6BB708A7-8919-4ABC-8106-8B8C8235DD42}" type="presOf" srcId="{63E125E5-5B04-47B5-AF60-151D12EEE23E}" destId="{0D172197-CAB9-463E-AA88-077FCABAB706}" srcOrd="0" destOrd="0" presId="urn:microsoft.com/office/officeart/2005/8/layout/hProcess11"/>
    <dgm:cxn modelId="{A44343AD-AB7D-4869-8C2B-CA6F31EA74A0}" srcId="{1F7A1B44-7043-4BB0-BD6B-0782C041ADC3}" destId="{DBB887F6-5CC0-497C-AC8F-E5986F4A6BC7}" srcOrd="9" destOrd="0" parTransId="{5B3C8C2F-16FB-483C-9020-BE38DACCA23E}" sibTransId="{3FE32A6D-2EBB-4CEC-8149-CE7508BD9869}"/>
    <dgm:cxn modelId="{D0942AD6-EFAF-4C4B-A388-360A57EDEB98}" type="presOf" srcId="{EB71EB14-8160-490D-AE8F-8A32BD955918}" destId="{C31ADC9D-70A4-44C0-A5D7-369A9CEDD592}" srcOrd="0" destOrd="0" presId="urn:microsoft.com/office/officeart/2005/8/layout/hProcess11"/>
    <dgm:cxn modelId="{928F1FD9-4E51-42EA-83E4-0CB117F5D57A}" type="presOf" srcId="{8570A0A3-5A3D-41C5-A77F-A4910DCAF668}" destId="{A2BDFB09-B887-4B82-8B79-5D374D6C2DC3}" srcOrd="0" destOrd="0" presId="urn:microsoft.com/office/officeart/2005/8/layout/hProcess11"/>
    <dgm:cxn modelId="{B40465DB-C6D8-41E3-A69A-E139A0CA6735}" type="presOf" srcId="{192C3DD3-2972-4515-A90D-EC751C0EEDC2}" destId="{4B6A0E95-E591-4ECF-BA10-C6D7FC29BE1B}" srcOrd="0" destOrd="0" presId="urn:microsoft.com/office/officeart/2005/8/layout/hProcess11"/>
    <dgm:cxn modelId="{38E70EE6-7009-45BD-94D1-5EDE845EFA49}" srcId="{1F7A1B44-7043-4BB0-BD6B-0782C041ADC3}" destId="{C8BC80DA-8F70-4D7D-9628-82547F955915}" srcOrd="3" destOrd="0" parTransId="{410EAB05-2D4D-4339-9716-D5F6DD2AB553}" sibTransId="{61C5703D-A17B-4F52-9389-E5B42C95E6AC}"/>
    <dgm:cxn modelId="{F8DE28E7-1EAF-4D7F-87F3-92D410685534}" srcId="{1F7A1B44-7043-4BB0-BD6B-0782C041ADC3}" destId="{11414502-901D-4639-96C4-EB2988D1FC9D}" srcOrd="6" destOrd="0" parTransId="{8D398202-1779-4759-92A0-B466EA48835D}" sibTransId="{DE41FA6C-E2C5-4EC8-B1A6-192333CF6123}"/>
    <dgm:cxn modelId="{CDECBF0B-EBCA-4F96-8E7F-E886A4EB27BA}" type="presParOf" srcId="{A077B3FB-DFC3-43C3-B61A-E1B2F7579A28}" destId="{B7937753-05A6-46AB-9966-D177E1331361}" srcOrd="0" destOrd="0" presId="urn:microsoft.com/office/officeart/2005/8/layout/hProcess11"/>
    <dgm:cxn modelId="{CE095648-E71E-4006-A269-8A917B6BF69A}" type="presParOf" srcId="{A077B3FB-DFC3-43C3-B61A-E1B2F7579A28}" destId="{8D95FD95-5DFE-4757-A2EC-7EDD3136359B}" srcOrd="1" destOrd="0" presId="urn:microsoft.com/office/officeart/2005/8/layout/hProcess11"/>
    <dgm:cxn modelId="{BB1DA47A-017A-4AC3-8315-E9F3D081E128}" type="presParOf" srcId="{8D95FD95-5DFE-4757-A2EC-7EDD3136359B}" destId="{C39610F1-E8D0-4AB5-9C3A-BD84C58FDA6F}" srcOrd="0" destOrd="0" presId="urn:microsoft.com/office/officeart/2005/8/layout/hProcess11"/>
    <dgm:cxn modelId="{27B3228A-8511-47F3-84AA-E68F03D8147B}" type="presParOf" srcId="{C39610F1-E8D0-4AB5-9C3A-BD84C58FDA6F}" destId="{0D172197-CAB9-463E-AA88-077FCABAB706}" srcOrd="0" destOrd="0" presId="urn:microsoft.com/office/officeart/2005/8/layout/hProcess11"/>
    <dgm:cxn modelId="{1C743388-CF5F-460A-9AA5-4BDE43E63D13}" type="presParOf" srcId="{C39610F1-E8D0-4AB5-9C3A-BD84C58FDA6F}" destId="{3D9E390A-DAC4-4ECD-A0D3-735CCE15BAEA}" srcOrd="1" destOrd="0" presId="urn:microsoft.com/office/officeart/2005/8/layout/hProcess11"/>
    <dgm:cxn modelId="{2682CC0B-683F-4169-898D-6577CE290CE7}" type="presParOf" srcId="{C39610F1-E8D0-4AB5-9C3A-BD84C58FDA6F}" destId="{2D7EC709-7E5F-4E93-9DF2-E88A6DB3515F}" srcOrd="2" destOrd="0" presId="urn:microsoft.com/office/officeart/2005/8/layout/hProcess11"/>
    <dgm:cxn modelId="{17385B8D-9178-4B49-9C3D-C1FCBADECFF1}" type="presParOf" srcId="{8D95FD95-5DFE-4757-A2EC-7EDD3136359B}" destId="{109D55F9-FFBE-48A6-8887-8D145EB46040}" srcOrd="1" destOrd="0" presId="urn:microsoft.com/office/officeart/2005/8/layout/hProcess11"/>
    <dgm:cxn modelId="{D286E66B-951D-40E5-BD25-C333FE5CA24C}" type="presParOf" srcId="{8D95FD95-5DFE-4757-A2EC-7EDD3136359B}" destId="{3A7E5496-9666-4CC8-A764-E0C45FAB3853}" srcOrd="2" destOrd="0" presId="urn:microsoft.com/office/officeart/2005/8/layout/hProcess11"/>
    <dgm:cxn modelId="{DF39249C-2721-472B-9172-B4116323C9AB}" type="presParOf" srcId="{3A7E5496-9666-4CC8-A764-E0C45FAB3853}" destId="{916A5FF0-EA46-45E8-9EB8-51851BE33276}" srcOrd="0" destOrd="0" presId="urn:microsoft.com/office/officeart/2005/8/layout/hProcess11"/>
    <dgm:cxn modelId="{77E58040-803C-448D-A996-BF8772DF3CBB}" type="presParOf" srcId="{3A7E5496-9666-4CC8-A764-E0C45FAB3853}" destId="{756E0266-BA1A-48E3-A47B-5673584F3CAE}" srcOrd="1" destOrd="0" presId="urn:microsoft.com/office/officeart/2005/8/layout/hProcess11"/>
    <dgm:cxn modelId="{F4C054FA-6C3B-4D0A-ADF9-9D8497116E7D}" type="presParOf" srcId="{3A7E5496-9666-4CC8-A764-E0C45FAB3853}" destId="{389699E3-41E0-4B31-85C5-1F41C9617681}" srcOrd="2" destOrd="0" presId="urn:microsoft.com/office/officeart/2005/8/layout/hProcess11"/>
    <dgm:cxn modelId="{BCB80F09-9FD7-4713-8D6A-3B5441C6EB76}" type="presParOf" srcId="{8D95FD95-5DFE-4757-A2EC-7EDD3136359B}" destId="{981128C5-04AF-4518-AD5D-08D8B7FEE189}" srcOrd="3" destOrd="0" presId="urn:microsoft.com/office/officeart/2005/8/layout/hProcess11"/>
    <dgm:cxn modelId="{3D6E0A30-0B10-4D16-B02C-A6C9F53C05BD}" type="presParOf" srcId="{8D95FD95-5DFE-4757-A2EC-7EDD3136359B}" destId="{405039D8-415A-4A67-8B4F-515B6038D509}" srcOrd="4" destOrd="0" presId="urn:microsoft.com/office/officeart/2005/8/layout/hProcess11"/>
    <dgm:cxn modelId="{A1BF9913-FA77-4D16-A613-7008D9521C46}" type="presParOf" srcId="{405039D8-415A-4A67-8B4F-515B6038D509}" destId="{E87459D5-C89B-48E2-8751-5F1B33367A4D}" srcOrd="0" destOrd="0" presId="urn:microsoft.com/office/officeart/2005/8/layout/hProcess11"/>
    <dgm:cxn modelId="{8174F0A2-B988-46A9-8BA0-DA5B0F6A708B}" type="presParOf" srcId="{405039D8-415A-4A67-8B4F-515B6038D509}" destId="{FD286CEC-B850-4141-9B11-4D2229DDD6F8}" srcOrd="1" destOrd="0" presId="urn:microsoft.com/office/officeart/2005/8/layout/hProcess11"/>
    <dgm:cxn modelId="{54D3037F-DA3D-4556-8DBF-4205E5D8AC79}" type="presParOf" srcId="{405039D8-415A-4A67-8B4F-515B6038D509}" destId="{8860DC73-2EBF-4947-A506-97F267573773}" srcOrd="2" destOrd="0" presId="urn:microsoft.com/office/officeart/2005/8/layout/hProcess11"/>
    <dgm:cxn modelId="{6EF1A7C5-44E9-4935-9C68-50BFE85C855A}" type="presParOf" srcId="{8D95FD95-5DFE-4757-A2EC-7EDD3136359B}" destId="{FA6F9C02-3D2C-4CBE-9166-5F039207ADED}" srcOrd="5" destOrd="0" presId="urn:microsoft.com/office/officeart/2005/8/layout/hProcess11"/>
    <dgm:cxn modelId="{9072F5D1-87C3-4FF3-972B-23C046C2013C}" type="presParOf" srcId="{8D95FD95-5DFE-4757-A2EC-7EDD3136359B}" destId="{86B8115A-4E7A-4184-BA1A-F5F7D4668450}" srcOrd="6" destOrd="0" presId="urn:microsoft.com/office/officeart/2005/8/layout/hProcess11"/>
    <dgm:cxn modelId="{ABBA5B5F-426A-440F-B6E3-8A1F9CDB8A95}" type="presParOf" srcId="{86B8115A-4E7A-4184-BA1A-F5F7D4668450}" destId="{BDDFFEF9-C2A3-46C1-ABCD-421628B9A62E}" srcOrd="0" destOrd="0" presId="urn:microsoft.com/office/officeart/2005/8/layout/hProcess11"/>
    <dgm:cxn modelId="{B5E14E27-7839-4E3F-8ECA-97D92DF0A8CC}" type="presParOf" srcId="{86B8115A-4E7A-4184-BA1A-F5F7D4668450}" destId="{C8EA2309-1251-420C-89ED-C1777BAE8C3F}" srcOrd="1" destOrd="0" presId="urn:microsoft.com/office/officeart/2005/8/layout/hProcess11"/>
    <dgm:cxn modelId="{34B9E787-A50A-42BC-8520-CA14478E010D}" type="presParOf" srcId="{86B8115A-4E7A-4184-BA1A-F5F7D4668450}" destId="{6BC46ED4-D01F-4313-B5CC-8D7BDA655D84}" srcOrd="2" destOrd="0" presId="urn:microsoft.com/office/officeart/2005/8/layout/hProcess11"/>
    <dgm:cxn modelId="{D8311BB6-8E38-42F6-9655-42D721E5816D}" type="presParOf" srcId="{8D95FD95-5DFE-4757-A2EC-7EDD3136359B}" destId="{2CE0429E-E1FF-40B9-AE07-35113E44C2D6}" srcOrd="7" destOrd="0" presId="urn:microsoft.com/office/officeart/2005/8/layout/hProcess11"/>
    <dgm:cxn modelId="{A55478F9-62BE-4B5F-93FF-7A7E392F96FC}" type="presParOf" srcId="{8D95FD95-5DFE-4757-A2EC-7EDD3136359B}" destId="{18C90D86-DB8F-4329-B1BC-5C9EBDF7B10C}" srcOrd="8" destOrd="0" presId="urn:microsoft.com/office/officeart/2005/8/layout/hProcess11"/>
    <dgm:cxn modelId="{9695A0A5-B368-4EAE-8489-119D74829754}" type="presParOf" srcId="{18C90D86-DB8F-4329-B1BC-5C9EBDF7B10C}" destId="{A2BDFB09-B887-4B82-8B79-5D374D6C2DC3}" srcOrd="0" destOrd="0" presId="urn:microsoft.com/office/officeart/2005/8/layout/hProcess11"/>
    <dgm:cxn modelId="{DF0E148C-28B2-4657-ABEC-0A97A912E784}" type="presParOf" srcId="{18C90D86-DB8F-4329-B1BC-5C9EBDF7B10C}" destId="{A0A2361A-6A61-4F33-BC18-068626277B7D}" srcOrd="1" destOrd="0" presId="urn:microsoft.com/office/officeart/2005/8/layout/hProcess11"/>
    <dgm:cxn modelId="{67942C57-6B6B-4BBB-ADBD-4836AC84796C}" type="presParOf" srcId="{18C90D86-DB8F-4329-B1BC-5C9EBDF7B10C}" destId="{406DC5C7-EE5E-4057-8AF9-E5920E474CE8}" srcOrd="2" destOrd="0" presId="urn:microsoft.com/office/officeart/2005/8/layout/hProcess11"/>
    <dgm:cxn modelId="{1209D434-35DE-4FF9-8DD8-446714258C5D}" type="presParOf" srcId="{8D95FD95-5DFE-4757-A2EC-7EDD3136359B}" destId="{2F9650D8-B131-4C93-8ABE-A197325D4832}" srcOrd="9" destOrd="0" presId="urn:microsoft.com/office/officeart/2005/8/layout/hProcess11"/>
    <dgm:cxn modelId="{ECE68038-602D-43D6-8556-1FD0C9838523}" type="presParOf" srcId="{8D95FD95-5DFE-4757-A2EC-7EDD3136359B}" destId="{9F81FA15-5F2F-4F6E-906C-4C0A33C98A56}" srcOrd="10" destOrd="0" presId="urn:microsoft.com/office/officeart/2005/8/layout/hProcess11"/>
    <dgm:cxn modelId="{1A0DF2D8-9CD7-478C-BE75-169F5C580943}" type="presParOf" srcId="{9F81FA15-5F2F-4F6E-906C-4C0A33C98A56}" destId="{ABD83957-3139-4D75-9692-C8D22BBD97BD}" srcOrd="0" destOrd="0" presId="urn:microsoft.com/office/officeart/2005/8/layout/hProcess11"/>
    <dgm:cxn modelId="{34D04391-2947-42D4-B4F8-6C04F82EC16F}" type="presParOf" srcId="{9F81FA15-5F2F-4F6E-906C-4C0A33C98A56}" destId="{FE492289-F033-4612-AB8F-755C58FFF7AA}" srcOrd="1" destOrd="0" presId="urn:microsoft.com/office/officeart/2005/8/layout/hProcess11"/>
    <dgm:cxn modelId="{404E8A37-B2BD-435F-9681-4046C1EE6D40}" type="presParOf" srcId="{9F81FA15-5F2F-4F6E-906C-4C0A33C98A56}" destId="{B9A8C9FE-9CD6-44B8-98A8-20BBAEA6C1E4}" srcOrd="2" destOrd="0" presId="urn:microsoft.com/office/officeart/2005/8/layout/hProcess11"/>
    <dgm:cxn modelId="{851833BF-93B5-4EDD-8F5B-4C4DD826D56E}" type="presParOf" srcId="{8D95FD95-5DFE-4757-A2EC-7EDD3136359B}" destId="{F003180A-8DBC-4246-8F4D-F457B899F9CD}" srcOrd="11" destOrd="0" presId="urn:microsoft.com/office/officeart/2005/8/layout/hProcess11"/>
    <dgm:cxn modelId="{6B9F51D1-1632-41C8-963E-B4F884653B6C}" type="presParOf" srcId="{8D95FD95-5DFE-4757-A2EC-7EDD3136359B}" destId="{AF22E3EA-1F4F-46BE-BADA-57C1299AB55E}" srcOrd="12" destOrd="0" presId="urn:microsoft.com/office/officeart/2005/8/layout/hProcess11"/>
    <dgm:cxn modelId="{E48BF228-F972-403A-9CFB-8A00C90CD7E2}" type="presParOf" srcId="{AF22E3EA-1F4F-46BE-BADA-57C1299AB55E}" destId="{51BBA302-FF32-4B10-8C6F-5A214464FE93}" srcOrd="0" destOrd="0" presId="urn:microsoft.com/office/officeart/2005/8/layout/hProcess11"/>
    <dgm:cxn modelId="{E00E2506-A166-4BDE-9EF2-B25A2A678A16}" type="presParOf" srcId="{AF22E3EA-1F4F-46BE-BADA-57C1299AB55E}" destId="{6CA439D5-6954-40EC-BBA8-C8468053D4DA}" srcOrd="1" destOrd="0" presId="urn:microsoft.com/office/officeart/2005/8/layout/hProcess11"/>
    <dgm:cxn modelId="{8987FF93-C305-4588-8E33-5BB3A1841D1E}" type="presParOf" srcId="{AF22E3EA-1F4F-46BE-BADA-57C1299AB55E}" destId="{6EA28528-471A-488B-88B0-1EEABFE857E7}" srcOrd="2" destOrd="0" presId="urn:microsoft.com/office/officeart/2005/8/layout/hProcess11"/>
    <dgm:cxn modelId="{2924B466-FFDB-41BE-89CF-1DEA6001147E}" type="presParOf" srcId="{8D95FD95-5DFE-4757-A2EC-7EDD3136359B}" destId="{F60C13D0-BE40-4513-86E5-7697EEE4D27D}" srcOrd="13" destOrd="0" presId="urn:microsoft.com/office/officeart/2005/8/layout/hProcess11"/>
    <dgm:cxn modelId="{C7B4529C-0768-4421-85AD-7797B2A324CF}" type="presParOf" srcId="{8D95FD95-5DFE-4757-A2EC-7EDD3136359B}" destId="{DF854F36-ABA9-4B9D-80AC-2D1FBC5E403A}" srcOrd="14" destOrd="0" presId="urn:microsoft.com/office/officeart/2005/8/layout/hProcess11"/>
    <dgm:cxn modelId="{007277B3-D8B7-4CF1-8FE4-B2D8E19B59ED}" type="presParOf" srcId="{DF854F36-ABA9-4B9D-80AC-2D1FBC5E403A}" destId="{4B6A0E95-E591-4ECF-BA10-C6D7FC29BE1B}" srcOrd="0" destOrd="0" presId="urn:microsoft.com/office/officeart/2005/8/layout/hProcess11"/>
    <dgm:cxn modelId="{20507D23-2E63-4654-900B-7087F4F558B3}" type="presParOf" srcId="{DF854F36-ABA9-4B9D-80AC-2D1FBC5E403A}" destId="{8E805D78-8DA8-4FD8-9F78-4E2E72095E58}" srcOrd="1" destOrd="0" presId="urn:microsoft.com/office/officeart/2005/8/layout/hProcess11"/>
    <dgm:cxn modelId="{8904637A-5EEE-491E-8EE0-D219C4D5C76E}" type="presParOf" srcId="{DF854F36-ABA9-4B9D-80AC-2D1FBC5E403A}" destId="{D69A35CD-BE95-4795-8EFF-4E88FA0ECBC9}" srcOrd="2" destOrd="0" presId="urn:microsoft.com/office/officeart/2005/8/layout/hProcess11"/>
    <dgm:cxn modelId="{A83137C7-8417-41B0-9403-0BD974C906E3}" type="presParOf" srcId="{8D95FD95-5DFE-4757-A2EC-7EDD3136359B}" destId="{2FADB90D-9070-455C-BC5E-50D96689F736}" srcOrd="15" destOrd="0" presId="urn:microsoft.com/office/officeart/2005/8/layout/hProcess11"/>
    <dgm:cxn modelId="{07412A58-CE52-4229-8A8D-222D0BB540E4}" type="presParOf" srcId="{8D95FD95-5DFE-4757-A2EC-7EDD3136359B}" destId="{385FCAB5-6E38-40FE-9BDE-DDD3B0560CE5}" srcOrd="16" destOrd="0" presId="urn:microsoft.com/office/officeart/2005/8/layout/hProcess11"/>
    <dgm:cxn modelId="{B400CB33-A464-49F7-B377-859588FB4655}" type="presParOf" srcId="{385FCAB5-6E38-40FE-9BDE-DDD3B0560CE5}" destId="{C31ADC9D-70A4-44C0-A5D7-369A9CEDD592}" srcOrd="0" destOrd="0" presId="urn:microsoft.com/office/officeart/2005/8/layout/hProcess11"/>
    <dgm:cxn modelId="{8135CFC2-F151-449F-BE60-0841552B4BF2}" type="presParOf" srcId="{385FCAB5-6E38-40FE-9BDE-DDD3B0560CE5}" destId="{C743B5D5-3C00-41FC-BFDE-70EEEDB8675D}" srcOrd="1" destOrd="0" presId="urn:microsoft.com/office/officeart/2005/8/layout/hProcess11"/>
    <dgm:cxn modelId="{B91C4C7F-C0CA-4C9A-BD2D-26B5FE25E6F6}" type="presParOf" srcId="{385FCAB5-6E38-40FE-9BDE-DDD3B0560CE5}" destId="{87D0D685-26CF-4BFE-A659-BA2CC77A6C67}" srcOrd="2" destOrd="0" presId="urn:microsoft.com/office/officeart/2005/8/layout/hProcess11"/>
    <dgm:cxn modelId="{F3F40CED-1B5B-461F-826F-CC3E8D4DEBEA}" type="presParOf" srcId="{8D95FD95-5DFE-4757-A2EC-7EDD3136359B}" destId="{9B33F090-4DD3-428E-8255-7F83008C7517}" srcOrd="17" destOrd="0" presId="urn:microsoft.com/office/officeart/2005/8/layout/hProcess11"/>
    <dgm:cxn modelId="{EF521EDE-5854-43FB-A5C8-DE481813786B}" type="presParOf" srcId="{8D95FD95-5DFE-4757-A2EC-7EDD3136359B}" destId="{CF0660F3-F9E6-4727-B31B-328C0BD4FB01}" srcOrd="18" destOrd="0" presId="urn:microsoft.com/office/officeart/2005/8/layout/hProcess11"/>
    <dgm:cxn modelId="{494D8F30-0D3E-4774-B079-810FF7E58CD2}" type="presParOf" srcId="{CF0660F3-F9E6-4727-B31B-328C0BD4FB01}" destId="{C98A9CAD-BC53-4C73-BFD6-48E2B7F2DAF6}" srcOrd="0" destOrd="0" presId="urn:microsoft.com/office/officeart/2005/8/layout/hProcess11"/>
    <dgm:cxn modelId="{FDB623AF-DDDA-4C0A-B338-029E585C9AA3}" type="presParOf" srcId="{CF0660F3-F9E6-4727-B31B-328C0BD4FB01}" destId="{2734E6AC-6F6B-4AA1-A0C0-252EF39F1150}" srcOrd="1" destOrd="0" presId="urn:microsoft.com/office/officeart/2005/8/layout/hProcess11"/>
    <dgm:cxn modelId="{B937238B-8A4E-495A-9D4A-3B228C399E4E}" type="presParOf" srcId="{CF0660F3-F9E6-4727-B31B-328C0BD4FB01}" destId="{A9E206AD-9523-4B26-A456-1E88E54CEB18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1F7A1B44-7043-4BB0-BD6B-0782C041ADC3}" type="doc">
      <dgm:prSet loTypeId="urn:microsoft.com/office/officeart/2005/8/layout/hProcess11" loCatId="process" qsTypeId="urn:microsoft.com/office/officeart/2005/8/quickstyle/simple1" qsCatId="simple" csTypeId="urn:microsoft.com/office/officeart/2005/8/colors/accent0_3" csCatId="mainScheme" phldr="1"/>
      <dgm:spPr/>
    </dgm:pt>
    <dgm:pt modelId="{63E125E5-5B04-47B5-AF60-151D12EEE23E}">
      <dgm:prSet phldrT="[Text]" phldr="0"/>
      <dgm:spPr/>
      <dgm:t>
        <a:bodyPr/>
        <a:lstStyle/>
        <a:p>
          <a:pPr rtl="0"/>
          <a:r>
            <a:rPr lang="en-US">
              <a:solidFill>
                <a:schemeClr val="tx1"/>
              </a:solidFill>
              <a:latin typeface="Helvetica"/>
              <a:cs typeface="Helvetica"/>
            </a:rPr>
            <a:t> </a:t>
          </a:r>
        </a:p>
      </dgm:t>
    </dgm:pt>
    <dgm:pt modelId="{E4B23858-AA40-4535-998F-1951F38750A3}" type="parTrans" cxnId="{07C7E781-A94A-4519-9085-C894418BBE66}">
      <dgm:prSet/>
      <dgm:spPr/>
      <dgm:t>
        <a:bodyPr/>
        <a:lstStyle/>
        <a:p>
          <a:endParaRPr lang="en-US"/>
        </a:p>
      </dgm:t>
    </dgm:pt>
    <dgm:pt modelId="{DDE329F5-FAB8-450B-9AF2-8803EA477067}" type="sibTrans" cxnId="{07C7E781-A94A-4519-9085-C894418BBE66}">
      <dgm:prSet/>
      <dgm:spPr/>
      <dgm:t>
        <a:bodyPr/>
        <a:lstStyle/>
        <a:p>
          <a:endParaRPr lang="en-US"/>
        </a:p>
      </dgm:t>
    </dgm:pt>
    <dgm:pt modelId="{11414502-901D-4639-96C4-EB2988D1FC9D}">
      <dgm:prSet phldr="0"/>
      <dgm:spPr/>
      <dgm:t>
        <a:bodyPr/>
        <a:lstStyle/>
        <a:p>
          <a:pPr rtl="0"/>
          <a:r>
            <a:rPr lang="en-US">
              <a:latin typeface="Helvetica"/>
              <a:cs typeface="Helvetica"/>
            </a:rPr>
            <a:t> </a:t>
          </a:r>
        </a:p>
      </dgm:t>
    </dgm:pt>
    <dgm:pt modelId="{8D398202-1779-4759-92A0-B466EA48835D}" type="parTrans" cxnId="{F8DE28E7-1EAF-4D7F-87F3-92D410685534}">
      <dgm:prSet/>
      <dgm:spPr/>
      <dgm:t>
        <a:bodyPr/>
        <a:lstStyle/>
        <a:p>
          <a:endParaRPr lang="en-US"/>
        </a:p>
      </dgm:t>
    </dgm:pt>
    <dgm:pt modelId="{DE41FA6C-E2C5-4EC8-B1A6-192333CF6123}" type="sibTrans" cxnId="{F8DE28E7-1EAF-4D7F-87F3-92D410685534}">
      <dgm:prSet/>
      <dgm:spPr/>
      <dgm:t>
        <a:bodyPr/>
        <a:lstStyle/>
        <a:p>
          <a:endParaRPr lang="en-US"/>
        </a:p>
      </dgm:t>
    </dgm:pt>
    <dgm:pt modelId="{192C3DD3-2972-4515-A90D-EC751C0EEDC2}">
      <dgm:prSet phldr="0"/>
      <dgm:spPr/>
      <dgm:t>
        <a:bodyPr/>
        <a:lstStyle/>
        <a:p>
          <a:pPr rtl="0"/>
          <a:r>
            <a:rPr lang="en-US">
              <a:latin typeface="Helvetica"/>
              <a:cs typeface="Helvetica"/>
            </a:rPr>
            <a:t> </a:t>
          </a:r>
        </a:p>
      </dgm:t>
    </dgm:pt>
    <dgm:pt modelId="{7ACFB3AC-17DC-4B44-AC43-B043BEC2DCB1}" type="parTrans" cxnId="{2DF7E45A-690C-4844-96E3-0E804BAF0E45}">
      <dgm:prSet/>
      <dgm:spPr/>
      <dgm:t>
        <a:bodyPr/>
        <a:lstStyle/>
        <a:p>
          <a:endParaRPr lang="en-US"/>
        </a:p>
      </dgm:t>
    </dgm:pt>
    <dgm:pt modelId="{009B93D5-EE5F-42F6-9AB7-958008C4BB23}" type="sibTrans" cxnId="{2DF7E45A-690C-4844-96E3-0E804BAF0E45}">
      <dgm:prSet/>
      <dgm:spPr/>
      <dgm:t>
        <a:bodyPr/>
        <a:lstStyle/>
        <a:p>
          <a:endParaRPr lang="en-US"/>
        </a:p>
      </dgm:t>
    </dgm:pt>
    <dgm:pt modelId="{EB71EB14-8160-490D-AE8F-8A32BD955918}">
      <dgm:prSet phldr="0"/>
      <dgm:spPr/>
      <dgm:t>
        <a:bodyPr/>
        <a:lstStyle/>
        <a:p>
          <a:pPr rtl="0"/>
          <a:r>
            <a:rPr lang="en-US">
              <a:latin typeface="Helvetica"/>
              <a:cs typeface="Helvetica"/>
            </a:rPr>
            <a:t> </a:t>
          </a:r>
        </a:p>
      </dgm:t>
    </dgm:pt>
    <dgm:pt modelId="{5805E3AC-2405-4BC1-8D3A-9999B65B52B6}" type="parTrans" cxnId="{D4190A8B-233D-4EF0-A3A9-68645F2E0355}">
      <dgm:prSet/>
      <dgm:spPr/>
      <dgm:t>
        <a:bodyPr/>
        <a:lstStyle/>
        <a:p>
          <a:endParaRPr lang="en-US"/>
        </a:p>
      </dgm:t>
    </dgm:pt>
    <dgm:pt modelId="{D6AA8124-067B-4FC7-ADA6-807F703FB73A}" type="sibTrans" cxnId="{D4190A8B-233D-4EF0-A3A9-68645F2E0355}">
      <dgm:prSet/>
      <dgm:spPr/>
      <dgm:t>
        <a:bodyPr/>
        <a:lstStyle/>
        <a:p>
          <a:endParaRPr lang="en-US"/>
        </a:p>
      </dgm:t>
    </dgm:pt>
    <dgm:pt modelId="{DBB887F6-5CC0-497C-AC8F-E5986F4A6BC7}">
      <dgm:prSet phldr="0"/>
      <dgm:spPr/>
      <dgm:t>
        <a:bodyPr/>
        <a:lstStyle/>
        <a:p>
          <a:r>
            <a:rPr lang="en-US">
              <a:latin typeface="Helvetica"/>
              <a:cs typeface="Helvetica"/>
            </a:rPr>
            <a:t> </a:t>
          </a:r>
        </a:p>
      </dgm:t>
    </dgm:pt>
    <dgm:pt modelId="{5B3C8C2F-16FB-483C-9020-BE38DACCA23E}" type="parTrans" cxnId="{A44343AD-AB7D-4869-8C2B-CA6F31EA74A0}">
      <dgm:prSet/>
      <dgm:spPr/>
      <dgm:t>
        <a:bodyPr/>
        <a:lstStyle/>
        <a:p>
          <a:endParaRPr lang="en-US"/>
        </a:p>
      </dgm:t>
    </dgm:pt>
    <dgm:pt modelId="{3FE32A6D-2EBB-4CEC-8149-CE7508BD9869}" type="sibTrans" cxnId="{A44343AD-AB7D-4869-8C2B-CA6F31EA74A0}">
      <dgm:prSet/>
      <dgm:spPr/>
      <dgm:t>
        <a:bodyPr/>
        <a:lstStyle/>
        <a:p>
          <a:endParaRPr lang="en-US"/>
        </a:p>
      </dgm:t>
    </dgm:pt>
    <dgm:pt modelId="{C91F1A12-14D7-4F2C-95B9-E4E759D39378}">
      <dgm:prSet phldr="0"/>
      <dgm:spPr/>
      <dgm:t>
        <a:bodyPr/>
        <a:lstStyle/>
        <a:p>
          <a:endParaRPr lang="en-US">
            <a:latin typeface="Helvetica"/>
            <a:cs typeface="Helvetica"/>
          </a:endParaRPr>
        </a:p>
      </dgm:t>
    </dgm:pt>
    <dgm:pt modelId="{26FB4C1B-DE89-4664-A840-E7E56018366B}" type="parTrans" cxnId="{140ABD9A-C035-400D-9621-B3A46DDB715D}">
      <dgm:prSet/>
      <dgm:spPr/>
      <dgm:t>
        <a:bodyPr/>
        <a:lstStyle/>
        <a:p>
          <a:endParaRPr lang="en-US"/>
        </a:p>
      </dgm:t>
    </dgm:pt>
    <dgm:pt modelId="{E9A61182-6570-4FF3-9981-E683E8176806}" type="sibTrans" cxnId="{140ABD9A-C035-400D-9621-B3A46DDB715D}">
      <dgm:prSet/>
      <dgm:spPr/>
      <dgm:t>
        <a:bodyPr/>
        <a:lstStyle/>
        <a:p>
          <a:endParaRPr lang="en-US"/>
        </a:p>
      </dgm:t>
    </dgm:pt>
    <dgm:pt modelId="{B117D709-1DB1-41B4-8E63-A399EDAA890B}">
      <dgm:prSet phldr="0"/>
      <dgm:spPr/>
      <dgm:t>
        <a:bodyPr/>
        <a:lstStyle/>
        <a:p>
          <a:endParaRPr lang="en-US">
            <a:latin typeface="Helvetica"/>
            <a:cs typeface="Helvetica"/>
          </a:endParaRPr>
        </a:p>
      </dgm:t>
    </dgm:pt>
    <dgm:pt modelId="{41704725-47CD-4EDD-B92F-5CF8FCBEB865}" type="parTrans" cxnId="{3F626388-2215-457B-85FA-986D1D935F65}">
      <dgm:prSet/>
      <dgm:spPr/>
      <dgm:t>
        <a:bodyPr/>
        <a:lstStyle/>
        <a:p>
          <a:endParaRPr lang="en-US"/>
        </a:p>
      </dgm:t>
    </dgm:pt>
    <dgm:pt modelId="{AD281F2E-7BEB-4133-92E6-D4430ED35E4F}" type="sibTrans" cxnId="{3F626388-2215-457B-85FA-986D1D935F65}">
      <dgm:prSet/>
      <dgm:spPr/>
      <dgm:t>
        <a:bodyPr/>
        <a:lstStyle/>
        <a:p>
          <a:endParaRPr lang="en-US"/>
        </a:p>
      </dgm:t>
    </dgm:pt>
    <dgm:pt modelId="{C8BC80DA-8F70-4D7D-9628-82547F955915}">
      <dgm:prSet phldr="0"/>
      <dgm:spPr/>
      <dgm:t>
        <a:bodyPr/>
        <a:lstStyle/>
        <a:p>
          <a:endParaRPr lang="en-US">
            <a:latin typeface="Helvetica"/>
            <a:cs typeface="Helvetica"/>
          </a:endParaRPr>
        </a:p>
      </dgm:t>
    </dgm:pt>
    <dgm:pt modelId="{410EAB05-2D4D-4339-9716-D5F6DD2AB553}" type="parTrans" cxnId="{38E70EE6-7009-45BD-94D1-5EDE845EFA49}">
      <dgm:prSet/>
      <dgm:spPr/>
      <dgm:t>
        <a:bodyPr/>
        <a:lstStyle/>
        <a:p>
          <a:endParaRPr lang="en-US"/>
        </a:p>
      </dgm:t>
    </dgm:pt>
    <dgm:pt modelId="{61C5703D-A17B-4F52-9389-E5B42C95E6AC}" type="sibTrans" cxnId="{38E70EE6-7009-45BD-94D1-5EDE845EFA49}">
      <dgm:prSet/>
      <dgm:spPr/>
      <dgm:t>
        <a:bodyPr/>
        <a:lstStyle/>
        <a:p>
          <a:endParaRPr lang="en-US"/>
        </a:p>
      </dgm:t>
    </dgm:pt>
    <dgm:pt modelId="{8570A0A3-5A3D-41C5-A77F-A4910DCAF668}">
      <dgm:prSet phldr="0"/>
      <dgm:spPr/>
      <dgm:t>
        <a:bodyPr/>
        <a:lstStyle/>
        <a:p>
          <a:endParaRPr lang="en-US">
            <a:latin typeface="Helvetica"/>
            <a:cs typeface="Helvetica"/>
          </a:endParaRPr>
        </a:p>
      </dgm:t>
    </dgm:pt>
    <dgm:pt modelId="{25B0E189-CAF4-4194-AED2-772534417A67}" type="parTrans" cxnId="{22CF9E1C-D068-4CBE-AFF4-AC01F5AF2C6D}">
      <dgm:prSet/>
      <dgm:spPr/>
      <dgm:t>
        <a:bodyPr/>
        <a:lstStyle/>
        <a:p>
          <a:endParaRPr lang="en-US"/>
        </a:p>
      </dgm:t>
    </dgm:pt>
    <dgm:pt modelId="{730B2C8B-34D2-475B-BC69-1BAA8875D510}" type="sibTrans" cxnId="{22CF9E1C-D068-4CBE-AFF4-AC01F5AF2C6D}">
      <dgm:prSet/>
      <dgm:spPr/>
      <dgm:t>
        <a:bodyPr/>
        <a:lstStyle/>
        <a:p>
          <a:endParaRPr lang="en-US"/>
        </a:p>
      </dgm:t>
    </dgm:pt>
    <dgm:pt modelId="{3127A221-8BC3-4378-B56F-CA91B7556FFF}">
      <dgm:prSet phldr="0"/>
      <dgm:spPr/>
      <dgm:t>
        <a:bodyPr/>
        <a:lstStyle/>
        <a:p>
          <a:endParaRPr lang="en-US">
            <a:latin typeface="Helvetica"/>
            <a:cs typeface="Helvetica"/>
          </a:endParaRPr>
        </a:p>
      </dgm:t>
    </dgm:pt>
    <dgm:pt modelId="{D6DCBFAE-A2C7-4224-8B40-9649217BEA36}" type="parTrans" cxnId="{18BC194E-2A14-4F31-9AB9-2EF6C75A1645}">
      <dgm:prSet/>
      <dgm:spPr/>
      <dgm:t>
        <a:bodyPr/>
        <a:lstStyle/>
        <a:p>
          <a:endParaRPr lang="en-US"/>
        </a:p>
      </dgm:t>
    </dgm:pt>
    <dgm:pt modelId="{E7312060-F97F-42B9-8EF1-A534461B1154}" type="sibTrans" cxnId="{18BC194E-2A14-4F31-9AB9-2EF6C75A1645}">
      <dgm:prSet/>
      <dgm:spPr/>
      <dgm:t>
        <a:bodyPr/>
        <a:lstStyle/>
        <a:p>
          <a:endParaRPr lang="en-US"/>
        </a:p>
      </dgm:t>
    </dgm:pt>
    <dgm:pt modelId="{A077B3FB-DFC3-43C3-B61A-E1B2F7579A28}" type="pres">
      <dgm:prSet presAssocID="{1F7A1B44-7043-4BB0-BD6B-0782C041ADC3}" presName="Name0" presStyleCnt="0">
        <dgm:presLayoutVars>
          <dgm:dir/>
          <dgm:resizeHandles val="exact"/>
        </dgm:presLayoutVars>
      </dgm:prSet>
      <dgm:spPr/>
    </dgm:pt>
    <dgm:pt modelId="{B7937753-05A6-46AB-9966-D177E1331361}" type="pres">
      <dgm:prSet presAssocID="{1F7A1B44-7043-4BB0-BD6B-0782C041ADC3}" presName="arrow" presStyleLbl="bgShp" presStyleIdx="0" presStyleCnt="1"/>
      <dgm:spPr/>
    </dgm:pt>
    <dgm:pt modelId="{8D95FD95-5DFE-4757-A2EC-7EDD3136359B}" type="pres">
      <dgm:prSet presAssocID="{1F7A1B44-7043-4BB0-BD6B-0782C041ADC3}" presName="points" presStyleCnt="0"/>
      <dgm:spPr/>
    </dgm:pt>
    <dgm:pt modelId="{C39610F1-E8D0-4AB5-9C3A-BD84C58FDA6F}" type="pres">
      <dgm:prSet presAssocID="{63E125E5-5B04-47B5-AF60-151D12EEE23E}" presName="compositeA" presStyleCnt="0"/>
      <dgm:spPr/>
    </dgm:pt>
    <dgm:pt modelId="{0D172197-CAB9-463E-AA88-077FCABAB706}" type="pres">
      <dgm:prSet presAssocID="{63E125E5-5B04-47B5-AF60-151D12EEE23E}" presName="textA" presStyleLbl="revTx" presStyleIdx="0" presStyleCnt="10">
        <dgm:presLayoutVars>
          <dgm:bulletEnabled val="1"/>
        </dgm:presLayoutVars>
      </dgm:prSet>
      <dgm:spPr/>
    </dgm:pt>
    <dgm:pt modelId="{3D9E390A-DAC4-4ECD-A0D3-735CCE15BAEA}" type="pres">
      <dgm:prSet presAssocID="{63E125E5-5B04-47B5-AF60-151D12EEE23E}" presName="circleA" presStyleLbl="node1" presStyleIdx="0" presStyleCnt="10"/>
      <dgm:spPr>
        <a:solidFill>
          <a:schemeClr val="accent4"/>
        </a:solidFill>
      </dgm:spPr>
    </dgm:pt>
    <dgm:pt modelId="{2D7EC709-7E5F-4E93-9DF2-E88A6DB3515F}" type="pres">
      <dgm:prSet presAssocID="{63E125E5-5B04-47B5-AF60-151D12EEE23E}" presName="spaceA" presStyleCnt="0"/>
      <dgm:spPr/>
    </dgm:pt>
    <dgm:pt modelId="{109D55F9-FFBE-48A6-8887-8D145EB46040}" type="pres">
      <dgm:prSet presAssocID="{DDE329F5-FAB8-450B-9AF2-8803EA477067}" presName="space" presStyleCnt="0"/>
      <dgm:spPr/>
    </dgm:pt>
    <dgm:pt modelId="{3A7E5496-9666-4CC8-A764-E0C45FAB3853}" type="pres">
      <dgm:prSet presAssocID="{C91F1A12-14D7-4F2C-95B9-E4E759D39378}" presName="compositeB" presStyleCnt="0"/>
      <dgm:spPr/>
    </dgm:pt>
    <dgm:pt modelId="{916A5FF0-EA46-45E8-9EB8-51851BE33276}" type="pres">
      <dgm:prSet presAssocID="{C91F1A12-14D7-4F2C-95B9-E4E759D39378}" presName="textB" presStyleLbl="revTx" presStyleIdx="1" presStyleCnt="10">
        <dgm:presLayoutVars>
          <dgm:bulletEnabled val="1"/>
        </dgm:presLayoutVars>
      </dgm:prSet>
      <dgm:spPr/>
    </dgm:pt>
    <dgm:pt modelId="{756E0266-BA1A-48E3-A47B-5673584F3CAE}" type="pres">
      <dgm:prSet presAssocID="{C91F1A12-14D7-4F2C-95B9-E4E759D39378}" presName="circleB" presStyleLbl="node1" presStyleIdx="1" presStyleCnt="10"/>
      <dgm:spPr/>
    </dgm:pt>
    <dgm:pt modelId="{389699E3-41E0-4B31-85C5-1F41C9617681}" type="pres">
      <dgm:prSet presAssocID="{C91F1A12-14D7-4F2C-95B9-E4E759D39378}" presName="spaceB" presStyleCnt="0"/>
      <dgm:spPr/>
    </dgm:pt>
    <dgm:pt modelId="{981128C5-04AF-4518-AD5D-08D8B7FEE189}" type="pres">
      <dgm:prSet presAssocID="{E9A61182-6570-4FF3-9981-E683E8176806}" presName="space" presStyleCnt="0"/>
      <dgm:spPr/>
    </dgm:pt>
    <dgm:pt modelId="{405039D8-415A-4A67-8B4F-515B6038D509}" type="pres">
      <dgm:prSet presAssocID="{B117D709-1DB1-41B4-8E63-A399EDAA890B}" presName="compositeA" presStyleCnt="0"/>
      <dgm:spPr/>
    </dgm:pt>
    <dgm:pt modelId="{E87459D5-C89B-48E2-8751-5F1B33367A4D}" type="pres">
      <dgm:prSet presAssocID="{B117D709-1DB1-41B4-8E63-A399EDAA890B}" presName="textA" presStyleLbl="revTx" presStyleIdx="2" presStyleCnt="10">
        <dgm:presLayoutVars>
          <dgm:bulletEnabled val="1"/>
        </dgm:presLayoutVars>
      </dgm:prSet>
      <dgm:spPr/>
    </dgm:pt>
    <dgm:pt modelId="{FD286CEC-B850-4141-9B11-4D2229DDD6F8}" type="pres">
      <dgm:prSet presAssocID="{B117D709-1DB1-41B4-8E63-A399EDAA890B}" presName="circleA" presStyleLbl="node1" presStyleIdx="2" presStyleCnt="10"/>
      <dgm:spPr/>
    </dgm:pt>
    <dgm:pt modelId="{8860DC73-2EBF-4947-A506-97F267573773}" type="pres">
      <dgm:prSet presAssocID="{B117D709-1DB1-41B4-8E63-A399EDAA890B}" presName="spaceA" presStyleCnt="0"/>
      <dgm:spPr/>
    </dgm:pt>
    <dgm:pt modelId="{FA6F9C02-3D2C-4CBE-9166-5F039207ADED}" type="pres">
      <dgm:prSet presAssocID="{AD281F2E-7BEB-4133-92E6-D4430ED35E4F}" presName="space" presStyleCnt="0"/>
      <dgm:spPr/>
    </dgm:pt>
    <dgm:pt modelId="{86B8115A-4E7A-4184-BA1A-F5F7D4668450}" type="pres">
      <dgm:prSet presAssocID="{C8BC80DA-8F70-4D7D-9628-82547F955915}" presName="compositeB" presStyleCnt="0"/>
      <dgm:spPr/>
    </dgm:pt>
    <dgm:pt modelId="{BDDFFEF9-C2A3-46C1-ABCD-421628B9A62E}" type="pres">
      <dgm:prSet presAssocID="{C8BC80DA-8F70-4D7D-9628-82547F955915}" presName="textB" presStyleLbl="revTx" presStyleIdx="3" presStyleCnt="10">
        <dgm:presLayoutVars>
          <dgm:bulletEnabled val="1"/>
        </dgm:presLayoutVars>
      </dgm:prSet>
      <dgm:spPr/>
    </dgm:pt>
    <dgm:pt modelId="{C8EA2309-1251-420C-89ED-C1777BAE8C3F}" type="pres">
      <dgm:prSet presAssocID="{C8BC80DA-8F70-4D7D-9628-82547F955915}" presName="circleB" presStyleLbl="node1" presStyleIdx="3" presStyleCnt="10"/>
      <dgm:spPr/>
    </dgm:pt>
    <dgm:pt modelId="{6BC46ED4-D01F-4313-B5CC-8D7BDA655D84}" type="pres">
      <dgm:prSet presAssocID="{C8BC80DA-8F70-4D7D-9628-82547F955915}" presName="spaceB" presStyleCnt="0"/>
      <dgm:spPr/>
    </dgm:pt>
    <dgm:pt modelId="{2CE0429E-E1FF-40B9-AE07-35113E44C2D6}" type="pres">
      <dgm:prSet presAssocID="{61C5703D-A17B-4F52-9389-E5B42C95E6AC}" presName="space" presStyleCnt="0"/>
      <dgm:spPr/>
    </dgm:pt>
    <dgm:pt modelId="{18C90D86-DB8F-4329-B1BC-5C9EBDF7B10C}" type="pres">
      <dgm:prSet presAssocID="{8570A0A3-5A3D-41C5-A77F-A4910DCAF668}" presName="compositeA" presStyleCnt="0"/>
      <dgm:spPr/>
    </dgm:pt>
    <dgm:pt modelId="{A2BDFB09-B887-4B82-8B79-5D374D6C2DC3}" type="pres">
      <dgm:prSet presAssocID="{8570A0A3-5A3D-41C5-A77F-A4910DCAF668}" presName="textA" presStyleLbl="revTx" presStyleIdx="4" presStyleCnt="10">
        <dgm:presLayoutVars>
          <dgm:bulletEnabled val="1"/>
        </dgm:presLayoutVars>
      </dgm:prSet>
      <dgm:spPr/>
    </dgm:pt>
    <dgm:pt modelId="{A0A2361A-6A61-4F33-BC18-068626277B7D}" type="pres">
      <dgm:prSet presAssocID="{8570A0A3-5A3D-41C5-A77F-A4910DCAF668}" presName="circleA" presStyleLbl="node1" presStyleIdx="4" presStyleCnt="10"/>
      <dgm:spPr/>
    </dgm:pt>
    <dgm:pt modelId="{406DC5C7-EE5E-4057-8AF9-E5920E474CE8}" type="pres">
      <dgm:prSet presAssocID="{8570A0A3-5A3D-41C5-A77F-A4910DCAF668}" presName="spaceA" presStyleCnt="0"/>
      <dgm:spPr/>
    </dgm:pt>
    <dgm:pt modelId="{2F9650D8-B131-4C93-8ABE-A197325D4832}" type="pres">
      <dgm:prSet presAssocID="{730B2C8B-34D2-475B-BC69-1BAA8875D510}" presName="space" presStyleCnt="0"/>
      <dgm:spPr/>
    </dgm:pt>
    <dgm:pt modelId="{9F81FA15-5F2F-4F6E-906C-4C0A33C98A56}" type="pres">
      <dgm:prSet presAssocID="{3127A221-8BC3-4378-B56F-CA91B7556FFF}" presName="compositeB" presStyleCnt="0"/>
      <dgm:spPr/>
    </dgm:pt>
    <dgm:pt modelId="{ABD83957-3139-4D75-9692-C8D22BBD97BD}" type="pres">
      <dgm:prSet presAssocID="{3127A221-8BC3-4378-B56F-CA91B7556FFF}" presName="textB" presStyleLbl="revTx" presStyleIdx="5" presStyleCnt="10">
        <dgm:presLayoutVars>
          <dgm:bulletEnabled val="1"/>
        </dgm:presLayoutVars>
      </dgm:prSet>
      <dgm:spPr/>
    </dgm:pt>
    <dgm:pt modelId="{FE492289-F033-4612-AB8F-755C58FFF7AA}" type="pres">
      <dgm:prSet presAssocID="{3127A221-8BC3-4378-B56F-CA91B7556FFF}" presName="circleB" presStyleLbl="node1" presStyleIdx="5" presStyleCnt="10"/>
      <dgm:spPr/>
    </dgm:pt>
    <dgm:pt modelId="{B9A8C9FE-9CD6-44B8-98A8-20BBAEA6C1E4}" type="pres">
      <dgm:prSet presAssocID="{3127A221-8BC3-4378-B56F-CA91B7556FFF}" presName="spaceB" presStyleCnt="0"/>
      <dgm:spPr/>
    </dgm:pt>
    <dgm:pt modelId="{F003180A-8DBC-4246-8F4D-F457B899F9CD}" type="pres">
      <dgm:prSet presAssocID="{E7312060-F97F-42B9-8EF1-A534461B1154}" presName="space" presStyleCnt="0"/>
      <dgm:spPr/>
    </dgm:pt>
    <dgm:pt modelId="{AF22E3EA-1F4F-46BE-BADA-57C1299AB55E}" type="pres">
      <dgm:prSet presAssocID="{11414502-901D-4639-96C4-EB2988D1FC9D}" presName="compositeA" presStyleCnt="0"/>
      <dgm:spPr/>
    </dgm:pt>
    <dgm:pt modelId="{51BBA302-FF32-4B10-8C6F-5A214464FE93}" type="pres">
      <dgm:prSet presAssocID="{11414502-901D-4639-96C4-EB2988D1FC9D}" presName="textA" presStyleLbl="revTx" presStyleIdx="6" presStyleCnt="10">
        <dgm:presLayoutVars>
          <dgm:bulletEnabled val="1"/>
        </dgm:presLayoutVars>
      </dgm:prSet>
      <dgm:spPr/>
    </dgm:pt>
    <dgm:pt modelId="{6CA439D5-6954-40EC-BBA8-C8468053D4DA}" type="pres">
      <dgm:prSet presAssocID="{11414502-901D-4639-96C4-EB2988D1FC9D}" presName="circleA" presStyleLbl="node1" presStyleIdx="6" presStyleCnt="10"/>
      <dgm:spPr/>
    </dgm:pt>
    <dgm:pt modelId="{6EA28528-471A-488B-88B0-1EEABFE857E7}" type="pres">
      <dgm:prSet presAssocID="{11414502-901D-4639-96C4-EB2988D1FC9D}" presName="spaceA" presStyleCnt="0"/>
      <dgm:spPr/>
    </dgm:pt>
    <dgm:pt modelId="{F60C13D0-BE40-4513-86E5-7697EEE4D27D}" type="pres">
      <dgm:prSet presAssocID="{DE41FA6C-E2C5-4EC8-B1A6-192333CF6123}" presName="space" presStyleCnt="0"/>
      <dgm:spPr/>
    </dgm:pt>
    <dgm:pt modelId="{DF854F36-ABA9-4B9D-80AC-2D1FBC5E403A}" type="pres">
      <dgm:prSet presAssocID="{192C3DD3-2972-4515-A90D-EC751C0EEDC2}" presName="compositeB" presStyleCnt="0"/>
      <dgm:spPr/>
    </dgm:pt>
    <dgm:pt modelId="{4B6A0E95-E591-4ECF-BA10-C6D7FC29BE1B}" type="pres">
      <dgm:prSet presAssocID="{192C3DD3-2972-4515-A90D-EC751C0EEDC2}" presName="textB" presStyleLbl="revTx" presStyleIdx="7" presStyleCnt="10">
        <dgm:presLayoutVars>
          <dgm:bulletEnabled val="1"/>
        </dgm:presLayoutVars>
      </dgm:prSet>
      <dgm:spPr/>
    </dgm:pt>
    <dgm:pt modelId="{8E805D78-8DA8-4FD8-9F78-4E2E72095E58}" type="pres">
      <dgm:prSet presAssocID="{192C3DD3-2972-4515-A90D-EC751C0EEDC2}" presName="circleB" presStyleLbl="node1" presStyleIdx="7" presStyleCnt="10"/>
      <dgm:spPr/>
    </dgm:pt>
    <dgm:pt modelId="{D69A35CD-BE95-4795-8EFF-4E88FA0ECBC9}" type="pres">
      <dgm:prSet presAssocID="{192C3DD3-2972-4515-A90D-EC751C0EEDC2}" presName="spaceB" presStyleCnt="0"/>
      <dgm:spPr/>
    </dgm:pt>
    <dgm:pt modelId="{2FADB90D-9070-455C-BC5E-50D96689F736}" type="pres">
      <dgm:prSet presAssocID="{009B93D5-EE5F-42F6-9AB7-958008C4BB23}" presName="space" presStyleCnt="0"/>
      <dgm:spPr/>
    </dgm:pt>
    <dgm:pt modelId="{385FCAB5-6E38-40FE-9BDE-DDD3B0560CE5}" type="pres">
      <dgm:prSet presAssocID="{EB71EB14-8160-490D-AE8F-8A32BD955918}" presName="compositeA" presStyleCnt="0"/>
      <dgm:spPr/>
    </dgm:pt>
    <dgm:pt modelId="{C31ADC9D-70A4-44C0-A5D7-369A9CEDD592}" type="pres">
      <dgm:prSet presAssocID="{EB71EB14-8160-490D-AE8F-8A32BD955918}" presName="textA" presStyleLbl="revTx" presStyleIdx="8" presStyleCnt="10">
        <dgm:presLayoutVars>
          <dgm:bulletEnabled val="1"/>
        </dgm:presLayoutVars>
      </dgm:prSet>
      <dgm:spPr/>
    </dgm:pt>
    <dgm:pt modelId="{C743B5D5-3C00-41FC-BFDE-70EEEDB8675D}" type="pres">
      <dgm:prSet presAssocID="{EB71EB14-8160-490D-AE8F-8A32BD955918}" presName="circleA" presStyleLbl="node1" presStyleIdx="8" presStyleCnt="10"/>
      <dgm:spPr/>
    </dgm:pt>
    <dgm:pt modelId="{87D0D685-26CF-4BFE-A659-BA2CC77A6C67}" type="pres">
      <dgm:prSet presAssocID="{EB71EB14-8160-490D-AE8F-8A32BD955918}" presName="spaceA" presStyleCnt="0"/>
      <dgm:spPr/>
    </dgm:pt>
    <dgm:pt modelId="{9B33F090-4DD3-428E-8255-7F83008C7517}" type="pres">
      <dgm:prSet presAssocID="{D6AA8124-067B-4FC7-ADA6-807F703FB73A}" presName="space" presStyleCnt="0"/>
      <dgm:spPr/>
    </dgm:pt>
    <dgm:pt modelId="{CF0660F3-F9E6-4727-B31B-328C0BD4FB01}" type="pres">
      <dgm:prSet presAssocID="{DBB887F6-5CC0-497C-AC8F-E5986F4A6BC7}" presName="compositeB" presStyleCnt="0"/>
      <dgm:spPr/>
    </dgm:pt>
    <dgm:pt modelId="{C98A9CAD-BC53-4C73-BFD6-48E2B7F2DAF6}" type="pres">
      <dgm:prSet presAssocID="{DBB887F6-5CC0-497C-AC8F-E5986F4A6BC7}" presName="textB" presStyleLbl="revTx" presStyleIdx="9" presStyleCnt="10">
        <dgm:presLayoutVars>
          <dgm:bulletEnabled val="1"/>
        </dgm:presLayoutVars>
      </dgm:prSet>
      <dgm:spPr/>
    </dgm:pt>
    <dgm:pt modelId="{2734E6AC-6F6B-4AA1-A0C0-252EF39F1150}" type="pres">
      <dgm:prSet presAssocID="{DBB887F6-5CC0-497C-AC8F-E5986F4A6BC7}" presName="circleB" presStyleLbl="node1" presStyleIdx="9" presStyleCnt="10"/>
      <dgm:spPr/>
    </dgm:pt>
    <dgm:pt modelId="{A9E206AD-9523-4B26-A456-1E88E54CEB18}" type="pres">
      <dgm:prSet presAssocID="{DBB887F6-5CC0-497C-AC8F-E5986F4A6BC7}" presName="spaceB" presStyleCnt="0"/>
      <dgm:spPr/>
    </dgm:pt>
  </dgm:ptLst>
  <dgm:cxnLst>
    <dgm:cxn modelId="{22CF9E1C-D068-4CBE-AFF4-AC01F5AF2C6D}" srcId="{1F7A1B44-7043-4BB0-BD6B-0782C041ADC3}" destId="{8570A0A3-5A3D-41C5-A77F-A4910DCAF668}" srcOrd="4" destOrd="0" parTransId="{25B0E189-CAF4-4194-AED2-772534417A67}" sibTransId="{730B2C8B-34D2-475B-BC69-1BAA8875D510}"/>
    <dgm:cxn modelId="{3F9DE131-FEAC-4747-BC34-3A6BD3F848F2}" type="presOf" srcId="{C8BC80DA-8F70-4D7D-9628-82547F955915}" destId="{BDDFFEF9-C2A3-46C1-ABCD-421628B9A62E}" srcOrd="0" destOrd="0" presId="urn:microsoft.com/office/officeart/2005/8/layout/hProcess11"/>
    <dgm:cxn modelId="{BC432F67-17AA-4A75-9031-0AC924B97400}" type="presOf" srcId="{11414502-901D-4639-96C4-EB2988D1FC9D}" destId="{51BBA302-FF32-4B10-8C6F-5A214464FE93}" srcOrd="0" destOrd="0" presId="urn:microsoft.com/office/officeart/2005/8/layout/hProcess11"/>
    <dgm:cxn modelId="{18BC194E-2A14-4F31-9AB9-2EF6C75A1645}" srcId="{1F7A1B44-7043-4BB0-BD6B-0782C041ADC3}" destId="{3127A221-8BC3-4378-B56F-CA91B7556FFF}" srcOrd="5" destOrd="0" parTransId="{D6DCBFAE-A2C7-4224-8B40-9649217BEA36}" sibTransId="{E7312060-F97F-42B9-8EF1-A534461B1154}"/>
    <dgm:cxn modelId="{0A94FA6F-7D07-45F0-9161-9FC555D597BB}" type="presOf" srcId="{C91F1A12-14D7-4F2C-95B9-E4E759D39378}" destId="{916A5FF0-EA46-45E8-9EB8-51851BE33276}" srcOrd="0" destOrd="0" presId="urn:microsoft.com/office/officeart/2005/8/layout/hProcess11"/>
    <dgm:cxn modelId="{EE39CA55-E83E-4E8F-8ADA-AFF6A43EBA5A}" type="presOf" srcId="{DBB887F6-5CC0-497C-AC8F-E5986F4A6BC7}" destId="{C98A9CAD-BC53-4C73-BFD6-48E2B7F2DAF6}" srcOrd="0" destOrd="0" presId="urn:microsoft.com/office/officeart/2005/8/layout/hProcess11"/>
    <dgm:cxn modelId="{2DF7E45A-690C-4844-96E3-0E804BAF0E45}" srcId="{1F7A1B44-7043-4BB0-BD6B-0782C041ADC3}" destId="{192C3DD3-2972-4515-A90D-EC751C0EEDC2}" srcOrd="7" destOrd="0" parTransId="{7ACFB3AC-17DC-4B44-AC43-B043BEC2DCB1}" sibTransId="{009B93D5-EE5F-42F6-9AB7-958008C4BB23}"/>
    <dgm:cxn modelId="{07C7E781-A94A-4519-9085-C894418BBE66}" srcId="{1F7A1B44-7043-4BB0-BD6B-0782C041ADC3}" destId="{63E125E5-5B04-47B5-AF60-151D12EEE23E}" srcOrd="0" destOrd="0" parTransId="{E4B23858-AA40-4535-998F-1951F38750A3}" sibTransId="{DDE329F5-FAB8-450B-9AF2-8803EA477067}"/>
    <dgm:cxn modelId="{98892B82-993C-414B-A215-BAFC25ECFFB1}" type="presOf" srcId="{3127A221-8BC3-4378-B56F-CA91B7556FFF}" destId="{ABD83957-3139-4D75-9692-C8D22BBD97BD}" srcOrd="0" destOrd="0" presId="urn:microsoft.com/office/officeart/2005/8/layout/hProcess11"/>
    <dgm:cxn modelId="{975E4985-EF35-4A4E-897A-4A8D3E990F31}" type="presOf" srcId="{1F7A1B44-7043-4BB0-BD6B-0782C041ADC3}" destId="{A077B3FB-DFC3-43C3-B61A-E1B2F7579A28}" srcOrd="0" destOrd="0" presId="urn:microsoft.com/office/officeart/2005/8/layout/hProcess11"/>
    <dgm:cxn modelId="{3F626388-2215-457B-85FA-986D1D935F65}" srcId="{1F7A1B44-7043-4BB0-BD6B-0782C041ADC3}" destId="{B117D709-1DB1-41B4-8E63-A399EDAA890B}" srcOrd="2" destOrd="0" parTransId="{41704725-47CD-4EDD-B92F-5CF8FCBEB865}" sibTransId="{AD281F2E-7BEB-4133-92E6-D4430ED35E4F}"/>
    <dgm:cxn modelId="{D4190A8B-233D-4EF0-A3A9-68645F2E0355}" srcId="{1F7A1B44-7043-4BB0-BD6B-0782C041ADC3}" destId="{EB71EB14-8160-490D-AE8F-8A32BD955918}" srcOrd="8" destOrd="0" parTransId="{5805E3AC-2405-4BC1-8D3A-9999B65B52B6}" sibTransId="{D6AA8124-067B-4FC7-ADA6-807F703FB73A}"/>
    <dgm:cxn modelId="{C9750694-2CE8-48F1-876E-42EA6B54B8E8}" type="presOf" srcId="{B117D709-1DB1-41B4-8E63-A399EDAA890B}" destId="{E87459D5-C89B-48E2-8751-5F1B33367A4D}" srcOrd="0" destOrd="0" presId="urn:microsoft.com/office/officeart/2005/8/layout/hProcess11"/>
    <dgm:cxn modelId="{140ABD9A-C035-400D-9621-B3A46DDB715D}" srcId="{1F7A1B44-7043-4BB0-BD6B-0782C041ADC3}" destId="{C91F1A12-14D7-4F2C-95B9-E4E759D39378}" srcOrd="1" destOrd="0" parTransId="{26FB4C1B-DE89-4664-A840-E7E56018366B}" sibTransId="{E9A61182-6570-4FF3-9981-E683E8176806}"/>
    <dgm:cxn modelId="{6BB708A7-8919-4ABC-8106-8B8C8235DD42}" type="presOf" srcId="{63E125E5-5B04-47B5-AF60-151D12EEE23E}" destId="{0D172197-CAB9-463E-AA88-077FCABAB706}" srcOrd="0" destOrd="0" presId="urn:microsoft.com/office/officeart/2005/8/layout/hProcess11"/>
    <dgm:cxn modelId="{A44343AD-AB7D-4869-8C2B-CA6F31EA74A0}" srcId="{1F7A1B44-7043-4BB0-BD6B-0782C041ADC3}" destId="{DBB887F6-5CC0-497C-AC8F-E5986F4A6BC7}" srcOrd="9" destOrd="0" parTransId="{5B3C8C2F-16FB-483C-9020-BE38DACCA23E}" sibTransId="{3FE32A6D-2EBB-4CEC-8149-CE7508BD9869}"/>
    <dgm:cxn modelId="{D0942AD6-EFAF-4C4B-A388-360A57EDEB98}" type="presOf" srcId="{EB71EB14-8160-490D-AE8F-8A32BD955918}" destId="{C31ADC9D-70A4-44C0-A5D7-369A9CEDD592}" srcOrd="0" destOrd="0" presId="urn:microsoft.com/office/officeart/2005/8/layout/hProcess11"/>
    <dgm:cxn modelId="{928F1FD9-4E51-42EA-83E4-0CB117F5D57A}" type="presOf" srcId="{8570A0A3-5A3D-41C5-A77F-A4910DCAF668}" destId="{A2BDFB09-B887-4B82-8B79-5D374D6C2DC3}" srcOrd="0" destOrd="0" presId="urn:microsoft.com/office/officeart/2005/8/layout/hProcess11"/>
    <dgm:cxn modelId="{B40465DB-C6D8-41E3-A69A-E139A0CA6735}" type="presOf" srcId="{192C3DD3-2972-4515-A90D-EC751C0EEDC2}" destId="{4B6A0E95-E591-4ECF-BA10-C6D7FC29BE1B}" srcOrd="0" destOrd="0" presId="urn:microsoft.com/office/officeart/2005/8/layout/hProcess11"/>
    <dgm:cxn modelId="{38E70EE6-7009-45BD-94D1-5EDE845EFA49}" srcId="{1F7A1B44-7043-4BB0-BD6B-0782C041ADC3}" destId="{C8BC80DA-8F70-4D7D-9628-82547F955915}" srcOrd="3" destOrd="0" parTransId="{410EAB05-2D4D-4339-9716-D5F6DD2AB553}" sibTransId="{61C5703D-A17B-4F52-9389-E5B42C95E6AC}"/>
    <dgm:cxn modelId="{F8DE28E7-1EAF-4D7F-87F3-92D410685534}" srcId="{1F7A1B44-7043-4BB0-BD6B-0782C041ADC3}" destId="{11414502-901D-4639-96C4-EB2988D1FC9D}" srcOrd="6" destOrd="0" parTransId="{8D398202-1779-4759-92A0-B466EA48835D}" sibTransId="{DE41FA6C-E2C5-4EC8-B1A6-192333CF6123}"/>
    <dgm:cxn modelId="{CDECBF0B-EBCA-4F96-8E7F-E886A4EB27BA}" type="presParOf" srcId="{A077B3FB-DFC3-43C3-B61A-E1B2F7579A28}" destId="{B7937753-05A6-46AB-9966-D177E1331361}" srcOrd="0" destOrd="0" presId="urn:microsoft.com/office/officeart/2005/8/layout/hProcess11"/>
    <dgm:cxn modelId="{CE095648-E71E-4006-A269-8A917B6BF69A}" type="presParOf" srcId="{A077B3FB-DFC3-43C3-B61A-E1B2F7579A28}" destId="{8D95FD95-5DFE-4757-A2EC-7EDD3136359B}" srcOrd="1" destOrd="0" presId="urn:microsoft.com/office/officeart/2005/8/layout/hProcess11"/>
    <dgm:cxn modelId="{BB1DA47A-017A-4AC3-8315-E9F3D081E128}" type="presParOf" srcId="{8D95FD95-5DFE-4757-A2EC-7EDD3136359B}" destId="{C39610F1-E8D0-4AB5-9C3A-BD84C58FDA6F}" srcOrd="0" destOrd="0" presId="urn:microsoft.com/office/officeart/2005/8/layout/hProcess11"/>
    <dgm:cxn modelId="{27B3228A-8511-47F3-84AA-E68F03D8147B}" type="presParOf" srcId="{C39610F1-E8D0-4AB5-9C3A-BD84C58FDA6F}" destId="{0D172197-CAB9-463E-AA88-077FCABAB706}" srcOrd="0" destOrd="0" presId="urn:microsoft.com/office/officeart/2005/8/layout/hProcess11"/>
    <dgm:cxn modelId="{1C743388-CF5F-460A-9AA5-4BDE43E63D13}" type="presParOf" srcId="{C39610F1-E8D0-4AB5-9C3A-BD84C58FDA6F}" destId="{3D9E390A-DAC4-4ECD-A0D3-735CCE15BAEA}" srcOrd="1" destOrd="0" presId="urn:microsoft.com/office/officeart/2005/8/layout/hProcess11"/>
    <dgm:cxn modelId="{2682CC0B-683F-4169-898D-6577CE290CE7}" type="presParOf" srcId="{C39610F1-E8D0-4AB5-9C3A-BD84C58FDA6F}" destId="{2D7EC709-7E5F-4E93-9DF2-E88A6DB3515F}" srcOrd="2" destOrd="0" presId="urn:microsoft.com/office/officeart/2005/8/layout/hProcess11"/>
    <dgm:cxn modelId="{17385B8D-9178-4B49-9C3D-C1FCBADECFF1}" type="presParOf" srcId="{8D95FD95-5DFE-4757-A2EC-7EDD3136359B}" destId="{109D55F9-FFBE-48A6-8887-8D145EB46040}" srcOrd="1" destOrd="0" presId="urn:microsoft.com/office/officeart/2005/8/layout/hProcess11"/>
    <dgm:cxn modelId="{D286E66B-951D-40E5-BD25-C333FE5CA24C}" type="presParOf" srcId="{8D95FD95-5DFE-4757-A2EC-7EDD3136359B}" destId="{3A7E5496-9666-4CC8-A764-E0C45FAB3853}" srcOrd="2" destOrd="0" presId="urn:microsoft.com/office/officeart/2005/8/layout/hProcess11"/>
    <dgm:cxn modelId="{DF39249C-2721-472B-9172-B4116323C9AB}" type="presParOf" srcId="{3A7E5496-9666-4CC8-A764-E0C45FAB3853}" destId="{916A5FF0-EA46-45E8-9EB8-51851BE33276}" srcOrd="0" destOrd="0" presId="urn:microsoft.com/office/officeart/2005/8/layout/hProcess11"/>
    <dgm:cxn modelId="{77E58040-803C-448D-A996-BF8772DF3CBB}" type="presParOf" srcId="{3A7E5496-9666-4CC8-A764-E0C45FAB3853}" destId="{756E0266-BA1A-48E3-A47B-5673584F3CAE}" srcOrd="1" destOrd="0" presId="urn:microsoft.com/office/officeart/2005/8/layout/hProcess11"/>
    <dgm:cxn modelId="{F4C054FA-6C3B-4D0A-ADF9-9D8497116E7D}" type="presParOf" srcId="{3A7E5496-9666-4CC8-A764-E0C45FAB3853}" destId="{389699E3-41E0-4B31-85C5-1F41C9617681}" srcOrd="2" destOrd="0" presId="urn:microsoft.com/office/officeart/2005/8/layout/hProcess11"/>
    <dgm:cxn modelId="{BCB80F09-9FD7-4713-8D6A-3B5441C6EB76}" type="presParOf" srcId="{8D95FD95-5DFE-4757-A2EC-7EDD3136359B}" destId="{981128C5-04AF-4518-AD5D-08D8B7FEE189}" srcOrd="3" destOrd="0" presId="urn:microsoft.com/office/officeart/2005/8/layout/hProcess11"/>
    <dgm:cxn modelId="{3D6E0A30-0B10-4D16-B02C-A6C9F53C05BD}" type="presParOf" srcId="{8D95FD95-5DFE-4757-A2EC-7EDD3136359B}" destId="{405039D8-415A-4A67-8B4F-515B6038D509}" srcOrd="4" destOrd="0" presId="urn:microsoft.com/office/officeart/2005/8/layout/hProcess11"/>
    <dgm:cxn modelId="{A1BF9913-FA77-4D16-A613-7008D9521C46}" type="presParOf" srcId="{405039D8-415A-4A67-8B4F-515B6038D509}" destId="{E87459D5-C89B-48E2-8751-5F1B33367A4D}" srcOrd="0" destOrd="0" presId="urn:microsoft.com/office/officeart/2005/8/layout/hProcess11"/>
    <dgm:cxn modelId="{8174F0A2-B988-46A9-8BA0-DA5B0F6A708B}" type="presParOf" srcId="{405039D8-415A-4A67-8B4F-515B6038D509}" destId="{FD286CEC-B850-4141-9B11-4D2229DDD6F8}" srcOrd="1" destOrd="0" presId="urn:microsoft.com/office/officeart/2005/8/layout/hProcess11"/>
    <dgm:cxn modelId="{54D3037F-DA3D-4556-8DBF-4205E5D8AC79}" type="presParOf" srcId="{405039D8-415A-4A67-8B4F-515B6038D509}" destId="{8860DC73-2EBF-4947-A506-97F267573773}" srcOrd="2" destOrd="0" presId="urn:microsoft.com/office/officeart/2005/8/layout/hProcess11"/>
    <dgm:cxn modelId="{6EF1A7C5-44E9-4935-9C68-50BFE85C855A}" type="presParOf" srcId="{8D95FD95-5DFE-4757-A2EC-7EDD3136359B}" destId="{FA6F9C02-3D2C-4CBE-9166-5F039207ADED}" srcOrd="5" destOrd="0" presId="urn:microsoft.com/office/officeart/2005/8/layout/hProcess11"/>
    <dgm:cxn modelId="{9072F5D1-87C3-4FF3-972B-23C046C2013C}" type="presParOf" srcId="{8D95FD95-5DFE-4757-A2EC-7EDD3136359B}" destId="{86B8115A-4E7A-4184-BA1A-F5F7D4668450}" srcOrd="6" destOrd="0" presId="urn:microsoft.com/office/officeart/2005/8/layout/hProcess11"/>
    <dgm:cxn modelId="{ABBA5B5F-426A-440F-B6E3-8A1F9CDB8A95}" type="presParOf" srcId="{86B8115A-4E7A-4184-BA1A-F5F7D4668450}" destId="{BDDFFEF9-C2A3-46C1-ABCD-421628B9A62E}" srcOrd="0" destOrd="0" presId="urn:microsoft.com/office/officeart/2005/8/layout/hProcess11"/>
    <dgm:cxn modelId="{B5E14E27-7839-4E3F-8ECA-97D92DF0A8CC}" type="presParOf" srcId="{86B8115A-4E7A-4184-BA1A-F5F7D4668450}" destId="{C8EA2309-1251-420C-89ED-C1777BAE8C3F}" srcOrd="1" destOrd="0" presId="urn:microsoft.com/office/officeart/2005/8/layout/hProcess11"/>
    <dgm:cxn modelId="{34B9E787-A50A-42BC-8520-CA14478E010D}" type="presParOf" srcId="{86B8115A-4E7A-4184-BA1A-F5F7D4668450}" destId="{6BC46ED4-D01F-4313-B5CC-8D7BDA655D84}" srcOrd="2" destOrd="0" presId="urn:microsoft.com/office/officeart/2005/8/layout/hProcess11"/>
    <dgm:cxn modelId="{D8311BB6-8E38-42F6-9655-42D721E5816D}" type="presParOf" srcId="{8D95FD95-5DFE-4757-A2EC-7EDD3136359B}" destId="{2CE0429E-E1FF-40B9-AE07-35113E44C2D6}" srcOrd="7" destOrd="0" presId="urn:microsoft.com/office/officeart/2005/8/layout/hProcess11"/>
    <dgm:cxn modelId="{A55478F9-62BE-4B5F-93FF-7A7E392F96FC}" type="presParOf" srcId="{8D95FD95-5DFE-4757-A2EC-7EDD3136359B}" destId="{18C90D86-DB8F-4329-B1BC-5C9EBDF7B10C}" srcOrd="8" destOrd="0" presId="urn:microsoft.com/office/officeart/2005/8/layout/hProcess11"/>
    <dgm:cxn modelId="{9695A0A5-B368-4EAE-8489-119D74829754}" type="presParOf" srcId="{18C90D86-DB8F-4329-B1BC-5C9EBDF7B10C}" destId="{A2BDFB09-B887-4B82-8B79-5D374D6C2DC3}" srcOrd="0" destOrd="0" presId="urn:microsoft.com/office/officeart/2005/8/layout/hProcess11"/>
    <dgm:cxn modelId="{DF0E148C-28B2-4657-ABEC-0A97A912E784}" type="presParOf" srcId="{18C90D86-DB8F-4329-B1BC-5C9EBDF7B10C}" destId="{A0A2361A-6A61-4F33-BC18-068626277B7D}" srcOrd="1" destOrd="0" presId="urn:microsoft.com/office/officeart/2005/8/layout/hProcess11"/>
    <dgm:cxn modelId="{67942C57-6B6B-4BBB-ADBD-4836AC84796C}" type="presParOf" srcId="{18C90D86-DB8F-4329-B1BC-5C9EBDF7B10C}" destId="{406DC5C7-EE5E-4057-8AF9-E5920E474CE8}" srcOrd="2" destOrd="0" presId="urn:microsoft.com/office/officeart/2005/8/layout/hProcess11"/>
    <dgm:cxn modelId="{1209D434-35DE-4FF9-8DD8-446714258C5D}" type="presParOf" srcId="{8D95FD95-5DFE-4757-A2EC-7EDD3136359B}" destId="{2F9650D8-B131-4C93-8ABE-A197325D4832}" srcOrd="9" destOrd="0" presId="urn:microsoft.com/office/officeart/2005/8/layout/hProcess11"/>
    <dgm:cxn modelId="{ECE68038-602D-43D6-8556-1FD0C9838523}" type="presParOf" srcId="{8D95FD95-5DFE-4757-A2EC-7EDD3136359B}" destId="{9F81FA15-5F2F-4F6E-906C-4C0A33C98A56}" srcOrd="10" destOrd="0" presId="urn:microsoft.com/office/officeart/2005/8/layout/hProcess11"/>
    <dgm:cxn modelId="{1A0DF2D8-9CD7-478C-BE75-169F5C580943}" type="presParOf" srcId="{9F81FA15-5F2F-4F6E-906C-4C0A33C98A56}" destId="{ABD83957-3139-4D75-9692-C8D22BBD97BD}" srcOrd="0" destOrd="0" presId="urn:microsoft.com/office/officeart/2005/8/layout/hProcess11"/>
    <dgm:cxn modelId="{34D04391-2947-42D4-B4F8-6C04F82EC16F}" type="presParOf" srcId="{9F81FA15-5F2F-4F6E-906C-4C0A33C98A56}" destId="{FE492289-F033-4612-AB8F-755C58FFF7AA}" srcOrd="1" destOrd="0" presId="urn:microsoft.com/office/officeart/2005/8/layout/hProcess11"/>
    <dgm:cxn modelId="{404E8A37-B2BD-435F-9681-4046C1EE6D40}" type="presParOf" srcId="{9F81FA15-5F2F-4F6E-906C-4C0A33C98A56}" destId="{B9A8C9FE-9CD6-44B8-98A8-20BBAEA6C1E4}" srcOrd="2" destOrd="0" presId="urn:microsoft.com/office/officeart/2005/8/layout/hProcess11"/>
    <dgm:cxn modelId="{851833BF-93B5-4EDD-8F5B-4C4DD826D56E}" type="presParOf" srcId="{8D95FD95-5DFE-4757-A2EC-7EDD3136359B}" destId="{F003180A-8DBC-4246-8F4D-F457B899F9CD}" srcOrd="11" destOrd="0" presId="urn:microsoft.com/office/officeart/2005/8/layout/hProcess11"/>
    <dgm:cxn modelId="{6B9F51D1-1632-41C8-963E-B4F884653B6C}" type="presParOf" srcId="{8D95FD95-5DFE-4757-A2EC-7EDD3136359B}" destId="{AF22E3EA-1F4F-46BE-BADA-57C1299AB55E}" srcOrd="12" destOrd="0" presId="urn:microsoft.com/office/officeart/2005/8/layout/hProcess11"/>
    <dgm:cxn modelId="{E48BF228-F972-403A-9CFB-8A00C90CD7E2}" type="presParOf" srcId="{AF22E3EA-1F4F-46BE-BADA-57C1299AB55E}" destId="{51BBA302-FF32-4B10-8C6F-5A214464FE93}" srcOrd="0" destOrd="0" presId="urn:microsoft.com/office/officeart/2005/8/layout/hProcess11"/>
    <dgm:cxn modelId="{E00E2506-A166-4BDE-9EF2-B25A2A678A16}" type="presParOf" srcId="{AF22E3EA-1F4F-46BE-BADA-57C1299AB55E}" destId="{6CA439D5-6954-40EC-BBA8-C8468053D4DA}" srcOrd="1" destOrd="0" presId="urn:microsoft.com/office/officeart/2005/8/layout/hProcess11"/>
    <dgm:cxn modelId="{8987FF93-C305-4588-8E33-5BB3A1841D1E}" type="presParOf" srcId="{AF22E3EA-1F4F-46BE-BADA-57C1299AB55E}" destId="{6EA28528-471A-488B-88B0-1EEABFE857E7}" srcOrd="2" destOrd="0" presId="urn:microsoft.com/office/officeart/2005/8/layout/hProcess11"/>
    <dgm:cxn modelId="{2924B466-FFDB-41BE-89CF-1DEA6001147E}" type="presParOf" srcId="{8D95FD95-5DFE-4757-A2EC-7EDD3136359B}" destId="{F60C13D0-BE40-4513-86E5-7697EEE4D27D}" srcOrd="13" destOrd="0" presId="urn:microsoft.com/office/officeart/2005/8/layout/hProcess11"/>
    <dgm:cxn modelId="{C7B4529C-0768-4421-85AD-7797B2A324CF}" type="presParOf" srcId="{8D95FD95-5DFE-4757-A2EC-7EDD3136359B}" destId="{DF854F36-ABA9-4B9D-80AC-2D1FBC5E403A}" srcOrd="14" destOrd="0" presId="urn:microsoft.com/office/officeart/2005/8/layout/hProcess11"/>
    <dgm:cxn modelId="{007277B3-D8B7-4CF1-8FE4-B2D8E19B59ED}" type="presParOf" srcId="{DF854F36-ABA9-4B9D-80AC-2D1FBC5E403A}" destId="{4B6A0E95-E591-4ECF-BA10-C6D7FC29BE1B}" srcOrd="0" destOrd="0" presId="urn:microsoft.com/office/officeart/2005/8/layout/hProcess11"/>
    <dgm:cxn modelId="{20507D23-2E63-4654-900B-7087F4F558B3}" type="presParOf" srcId="{DF854F36-ABA9-4B9D-80AC-2D1FBC5E403A}" destId="{8E805D78-8DA8-4FD8-9F78-4E2E72095E58}" srcOrd="1" destOrd="0" presId="urn:microsoft.com/office/officeart/2005/8/layout/hProcess11"/>
    <dgm:cxn modelId="{8904637A-5EEE-491E-8EE0-D219C4D5C76E}" type="presParOf" srcId="{DF854F36-ABA9-4B9D-80AC-2D1FBC5E403A}" destId="{D69A35CD-BE95-4795-8EFF-4E88FA0ECBC9}" srcOrd="2" destOrd="0" presId="urn:microsoft.com/office/officeart/2005/8/layout/hProcess11"/>
    <dgm:cxn modelId="{A83137C7-8417-41B0-9403-0BD974C906E3}" type="presParOf" srcId="{8D95FD95-5DFE-4757-A2EC-7EDD3136359B}" destId="{2FADB90D-9070-455C-BC5E-50D96689F736}" srcOrd="15" destOrd="0" presId="urn:microsoft.com/office/officeart/2005/8/layout/hProcess11"/>
    <dgm:cxn modelId="{07412A58-CE52-4229-8A8D-222D0BB540E4}" type="presParOf" srcId="{8D95FD95-5DFE-4757-A2EC-7EDD3136359B}" destId="{385FCAB5-6E38-40FE-9BDE-DDD3B0560CE5}" srcOrd="16" destOrd="0" presId="urn:microsoft.com/office/officeart/2005/8/layout/hProcess11"/>
    <dgm:cxn modelId="{B400CB33-A464-49F7-B377-859588FB4655}" type="presParOf" srcId="{385FCAB5-6E38-40FE-9BDE-DDD3B0560CE5}" destId="{C31ADC9D-70A4-44C0-A5D7-369A9CEDD592}" srcOrd="0" destOrd="0" presId="urn:microsoft.com/office/officeart/2005/8/layout/hProcess11"/>
    <dgm:cxn modelId="{8135CFC2-F151-449F-BE60-0841552B4BF2}" type="presParOf" srcId="{385FCAB5-6E38-40FE-9BDE-DDD3B0560CE5}" destId="{C743B5D5-3C00-41FC-BFDE-70EEEDB8675D}" srcOrd="1" destOrd="0" presId="urn:microsoft.com/office/officeart/2005/8/layout/hProcess11"/>
    <dgm:cxn modelId="{B91C4C7F-C0CA-4C9A-BD2D-26B5FE25E6F6}" type="presParOf" srcId="{385FCAB5-6E38-40FE-9BDE-DDD3B0560CE5}" destId="{87D0D685-26CF-4BFE-A659-BA2CC77A6C67}" srcOrd="2" destOrd="0" presId="urn:microsoft.com/office/officeart/2005/8/layout/hProcess11"/>
    <dgm:cxn modelId="{F3F40CED-1B5B-461F-826F-CC3E8D4DEBEA}" type="presParOf" srcId="{8D95FD95-5DFE-4757-A2EC-7EDD3136359B}" destId="{9B33F090-4DD3-428E-8255-7F83008C7517}" srcOrd="17" destOrd="0" presId="urn:microsoft.com/office/officeart/2005/8/layout/hProcess11"/>
    <dgm:cxn modelId="{EF521EDE-5854-43FB-A5C8-DE481813786B}" type="presParOf" srcId="{8D95FD95-5DFE-4757-A2EC-7EDD3136359B}" destId="{CF0660F3-F9E6-4727-B31B-328C0BD4FB01}" srcOrd="18" destOrd="0" presId="urn:microsoft.com/office/officeart/2005/8/layout/hProcess11"/>
    <dgm:cxn modelId="{494D8F30-0D3E-4774-B079-810FF7E58CD2}" type="presParOf" srcId="{CF0660F3-F9E6-4727-B31B-328C0BD4FB01}" destId="{C98A9CAD-BC53-4C73-BFD6-48E2B7F2DAF6}" srcOrd="0" destOrd="0" presId="urn:microsoft.com/office/officeart/2005/8/layout/hProcess11"/>
    <dgm:cxn modelId="{FDB623AF-DDDA-4C0A-B338-029E585C9AA3}" type="presParOf" srcId="{CF0660F3-F9E6-4727-B31B-328C0BD4FB01}" destId="{2734E6AC-6F6B-4AA1-A0C0-252EF39F1150}" srcOrd="1" destOrd="0" presId="urn:microsoft.com/office/officeart/2005/8/layout/hProcess11"/>
    <dgm:cxn modelId="{B937238B-8A4E-495A-9D4A-3B228C399E4E}" type="presParOf" srcId="{CF0660F3-F9E6-4727-B31B-328C0BD4FB01}" destId="{A9E206AD-9523-4B26-A456-1E88E54CEB18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1F7A1B44-7043-4BB0-BD6B-0782C041ADC3}" type="doc">
      <dgm:prSet loTypeId="urn:microsoft.com/office/officeart/2005/8/layout/hProcess11" loCatId="process" qsTypeId="urn:microsoft.com/office/officeart/2005/8/quickstyle/simple1" qsCatId="simple" csTypeId="urn:microsoft.com/office/officeart/2005/8/colors/accent0_3" csCatId="mainScheme" phldr="1"/>
      <dgm:spPr/>
    </dgm:pt>
    <dgm:pt modelId="{63E125E5-5B04-47B5-AF60-151D12EEE23E}">
      <dgm:prSet phldrT="[Text]" phldr="0"/>
      <dgm:spPr/>
      <dgm:t>
        <a:bodyPr/>
        <a:lstStyle/>
        <a:p>
          <a:pPr rtl="0"/>
          <a:r>
            <a:rPr lang="en-US">
              <a:solidFill>
                <a:schemeClr val="tx1"/>
              </a:solidFill>
              <a:latin typeface="Helvetica"/>
              <a:cs typeface="Helvetica"/>
            </a:rPr>
            <a:t> </a:t>
          </a:r>
        </a:p>
      </dgm:t>
    </dgm:pt>
    <dgm:pt modelId="{E4B23858-AA40-4535-998F-1951F38750A3}" type="parTrans" cxnId="{07C7E781-A94A-4519-9085-C894418BBE66}">
      <dgm:prSet/>
      <dgm:spPr/>
      <dgm:t>
        <a:bodyPr/>
        <a:lstStyle/>
        <a:p>
          <a:endParaRPr lang="en-US"/>
        </a:p>
      </dgm:t>
    </dgm:pt>
    <dgm:pt modelId="{DDE329F5-FAB8-450B-9AF2-8803EA477067}" type="sibTrans" cxnId="{07C7E781-A94A-4519-9085-C894418BBE66}">
      <dgm:prSet/>
      <dgm:spPr/>
      <dgm:t>
        <a:bodyPr/>
        <a:lstStyle/>
        <a:p>
          <a:endParaRPr lang="en-US"/>
        </a:p>
      </dgm:t>
    </dgm:pt>
    <dgm:pt modelId="{11414502-901D-4639-96C4-EB2988D1FC9D}">
      <dgm:prSet phldr="0"/>
      <dgm:spPr/>
      <dgm:t>
        <a:bodyPr/>
        <a:lstStyle/>
        <a:p>
          <a:pPr rtl="0"/>
          <a:r>
            <a:rPr lang="en-US">
              <a:latin typeface="Helvetica"/>
              <a:cs typeface="Helvetica"/>
            </a:rPr>
            <a:t> </a:t>
          </a:r>
        </a:p>
      </dgm:t>
    </dgm:pt>
    <dgm:pt modelId="{8D398202-1779-4759-92A0-B466EA48835D}" type="parTrans" cxnId="{F8DE28E7-1EAF-4D7F-87F3-92D410685534}">
      <dgm:prSet/>
      <dgm:spPr/>
      <dgm:t>
        <a:bodyPr/>
        <a:lstStyle/>
        <a:p>
          <a:endParaRPr lang="en-US"/>
        </a:p>
      </dgm:t>
    </dgm:pt>
    <dgm:pt modelId="{DE41FA6C-E2C5-4EC8-B1A6-192333CF6123}" type="sibTrans" cxnId="{F8DE28E7-1EAF-4D7F-87F3-92D410685534}">
      <dgm:prSet/>
      <dgm:spPr/>
      <dgm:t>
        <a:bodyPr/>
        <a:lstStyle/>
        <a:p>
          <a:endParaRPr lang="en-US"/>
        </a:p>
      </dgm:t>
    </dgm:pt>
    <dgm:pt modelId="{192C3DD3-2972-4515-A90D-EC751C0EEDC2}">
      <dgm:prSet phldr="0"/>
      <dgm:spPr/>
      <dgm:t>
        <a:bodyPr/>
        <a:lstStyle/>
        <a:p>
          <a:pPr rtl="0"/>
          <a:r>
            <a:rPr lang="en-US">
              <a:latin typeface="Helvetica"/>
              <a:cs typeface="Helvetica"/>
            </a:rPr>
            <a:t> </a:t>
          </a:r>
        </a:p>
      </dgm:t>
    </dgm:pt>
    <dgm:pt modelId="{7ACFB3AC-17DC-4B44-AC43-B043BEC2DCB1}" type="parTrans" cxnId="{2DF7E45A-690C-4844-96E3-0E804BAF0E45}">
      <dgm:prSet/>
      <dgm:spPr/>
      <dgm:t>
        <a:bodyPr/>
        <a:lstStyle/>
        <a:p>
          <a:endParaRPr lang="en-US"/>
        </a:p>
      </dgm:t>
    </dgm:pt>
    <dgm:pt modelId="{009B93D5-EE5F-42F6-9AB7-958008C4BB23}" type="sibTrans" cxnId="{2DF7E45A-690C-4844-96E3-0E804BAF0E45}">
      <dgm:prSet/>
      <dgm:spPr/>
      <dgm:t>
        <a:bodyPr/>
        <a:lstStyle/>
        <a:p>
          <a:endParaRPr lang="en-US"/>
        </a:p>
      </dgm:t>
    </dgm:pt>
    <dgm:pt modelId="{EB71EB14-8160-490D-AE8F-8A32BD955918}">
      <dgm:prSet phldr="0"/>
      <dgm:spPr/>
      <dgm:t>
        <a:bodyPr/>
        <a:lstStyle/>
        <a:p>
          <a:pPr rtl="0"/>
          <a:r>
            <a:rPr lang="en-US">
              <a:latin typeface="Helvetica"/>
              <a:cs typeface="Helvetica"/>
            </a:rPr>
            <a:t> </a:t>
          </a:r>
        </a:p>
      </dgm:t>
    </dgm:pt>
    <dgm:pt modelId="{5805E3AC-2405-4BC1-8D3A-9999B65B52B6}" type="parTrans" cxnId="{D4190A8B-233D-4EF0-A3A9-68645F2E0355}">
      <dgm:prSet/>
      <dgm:spPr/>
      <dgm:t>
        <a:bodyPr/>
        <a:lstStyle/>
        <a:p>
          <a:endParaRPr lang="en-US"/>
        </a:p>
      </dgm:t>
    </dgm:pt>
    <dgm:pt modelId="{D6AA8124-067B-4FC7-ADA6-807F703FB73A}" type="sibTrans" cxnId="{D4190A8B-233D-4EF0-A3A9-68645F2E0355}">
      <dgm:prSet/>
      <dgm:spPr/>
      <dgm:t>
        <a:bodyPr/>
        <a:lstStyle/>
        <a:p>
          <a:endParaRPr lang="en-US"/>
        </a:p>
      </dgm:t>
    </dgm:pt>
    <dgm:pt modelId="{DBB887F6-5CC0-497C-AC8F-E5986F4A6BC7}">
      <dgm:prSet phldr="0"/>
      <dgm:spPr/>
      <dgm:t>
        <a:bodyPr/>
        <a:lstStyle/>
        <a:p>
          <a:r>
            <a:rPr lang="en-US">
              <a:latin typeface="Helvetica"/>
              <a:cs typeface="Helvetica"/>
            </a:rPr>
            <a:t> </a:t>
          </a:r>
        </a:p>
      </dgm:t>
    </dgm:pt>
    <dgm:pt modelId="{5B3C8C2F-16FB-483C-9020-BE38DACCA23E}" type="parTrans" cxnId="{A44343AD-AB7D-4869-8C2B-CA6F31EA74A0}">
      <dgm:prSet/>
      <dgm:spPr/>
      <dgm:t>
        <a:bodyPr/>
        <a:lstStyle/>
        <a:p>
          <a:endParaRPr lang="en-US"/>
        </a:p>
      </dgm:t>
    </dgm:pt>
    <dgm:pt modelId="{3FE32A6D-2EBB-4CEC-8149-CE7508BD9869}" type="sibTrans" cxnId="{A44343AD-AB7D-4869-8C2B-CA6F31EA74A0}">
      <dgm:prSet/>
      <dgm:spPr/>
      <dgm:t>
        <a:bodyPr/>
        <a:lstStyle/>
        <a:p>
          <a:endParaRPr lang="en-US"/>
        </a:p>
      </dgm:t>
    </dgm:pt>
    <dgm:pt modelId="{C91F1A12-14D7-4F2C-95B9-E4E759D39378}">
      <dgm:prSet phldr="0"/>
      <dgm:spPr/>
      <dgm:t>
        <a:bodyPr/>
        <a:lstStyle/>
        <a:p>
          <a:endParaRPr lang="en-US">
            <a:latin typeface="Helvetica"/>
            <a:cs typeface="Helvetica"/>
          </a:endParaRPr>
        </a:p>
      </dgm:t>
    </dgm:pt>
    <dgm:pt modelId="{26FB4C1B-DE89-4664-A840-E7E56018366B}" type="parTrans" cxnId="{140ABD9A-C035-400D-9621-B3A46DDB715D}">
      <dgm:prSet/>
      <dgm:spPr/>
      <dgm:t>
        <a:bodyPr/>
        <a:lstStyle/>
        <a:p>
          <a:endParaRPr lang="en-US"/>
        </a:p>
      </dgm:t>
    </dgm:pt>
    <dgm:pt modelId="{E9A61182-6570-4FF3-9981-E683E8176806}" type="sibTrans" cxnId="{140ABD9A-C035-400D-9621-B3A46DDB715D}">
      <dgm:prSet/>
      <dgm:spPr/>
      <dgm:t>
        <a:bodyPr/>
        <a:lstStyle/>
        <a:p>
          <a:endParaRPr lang="en-US"/>
        </a:p>
      </dgm:t>
    </dgm:pt>
    <dgm:pt modelId="{B117D709-1DB1-41B4-8E63-A399EDAA890B}">
      <dgm:prSet phldr="0"/>
      <dgm:spPr/>
      <dgm:t>
        <a:bodyPr/>
        <a:lstStyle/>
        <a:p>
          <a:endParaRPr lang="en-US">
            <a:latin typeface="Helvetica"/>
            <a:cs typeface="Helvetica"/>
          </a:endParaRPr>
        </a:p>
      </dgm:t>
    </dgm:pt>
    <dgm:pt modelId="{41704725-47CD-4EDD-B92F-5CF8FCBEB865}" type="parTrans" cxnId="{3F626388-2215-457B-85FA-986D1D935F65}">
      <dgm:prSet/>
      <dgm:spPr/>
      <dgm:t>
        <a:bodyPr/>
        <a:lstStyle/>
        <a:p>
          <a:endParaRPr lang="en-US"/>
        </a:p>
      </dgm:t>
    </dgm:pt>
    <dgm:pt modelId="{AD281F2E-7BEB-4133-92E6-D4430ED35E4F}" type="sibTrans" cxnId="{3F626388-2215-457B-85FA-986D1D935F65}">
      <dgm:prSet/>
      <dgm:spPr/>
      <dgm:t>
        <a:bodyPr/>
        <a:lstStyle/>
        <a:p>
          <a:endParaRPr lang="en-US"/>
        </a:p>
      </dgm:t>
    </dgm:pt>
    <dgm:pt modelId="{C8BC80DA-8F70-4D7D-9628-82547F955915}">
      <dgm:prSet phldr="0"/>
      <dgm:spPr/>
      <dgm:t>
        <a:bodyPr/>
        <a:lstStyle/>
        <a:p>
          <a:endParaRPr lang="en-US">
            <a:latin typeface="Helvetica"/>
            <a:cs typeface="Helvetica"/>
          </a:endParaRPr>
        </a:p>
      </dgm:t>
    </dgm:pt>
    <dgm:pt modelId="{410EAB05-2D4D-4339-9716-D5F6DD2AB553}" type="parTrans" cxnId="{38E70EE6-7009-45BD-94D1-5EDE845EFA49}">
      <dgm:prSet/>
      <dgm:spPr/>
      <dgm:t>
        <a:bodyPr/>
        <a:lstStyle/>
        <a:p>
          <a:endParaRPr lang="en-US"/>
        </a:p>
      </dgm:t>
    </dgm:pt>
    <dgm:pt modelId="{61C5703D-A17B-4F52-9389-E5B42C95E6AC}" type="sibTrans" cxnId="{38E70EE6-7009-45BD-94D1-5EDE845EFA49}">
      <dgm:prSet/>
      <dgm:spPr/>
      <dgm:t>
        <a:bodyPr/>
        <a:lstStyle/>
        <a:p>
          <a:endParaRPr lang="en-US"/>
        </a:p>
      </dgm:t>
    </dgm:pt>
    <dgm:pt modelId="{8570A0A3-5A3D-41C5-A77F-A4910DCAF668}">
      <dgm:prSet phldr="0"/>
      <dgm:spPr/>
      <dgm:t>
        <a:bodyPr/>
        <a:lstStyle/>
        <a:p>
          <a:endParaRPr lang="en-US">
            <a:latin typeface="Helvetica"/>
            <a:cs typeface="Helvetica"/>
          </a:endParaRPr>
        </a:p>
      </dgm:t>
    </dgm:pt>
    <dgm:pt modelId="{25B0E189-CAF4-4194-AED2-772534417A67}" type="parTrans" cxnId="{22CF9E1C-D068-4CBE-AFF4-AC01F5AF2C6D}">
      <dgm:prSet/>
      <dgm:spPr/>
      <dgm:t>
        <a:bodyPr/>
        <a:lstStyle/>
        <a:p>
          <a:endParaRPr lang="en-US"/>
        </a:p>
      </dgm:t>
    </dgm:pt>
    <dgm:pt modelId="{730B2C8B-34D2-475B-BC69-1BAA8875D510}" type="sibTrans" cxnId="{22CF9E1C-D068-4CBE-AFF4-AC01F5AF2C6D}">
      <dgm:prSet/>
      <dgm:spPr/>
      <dgm:t>
        <a:bodyPr/>
        <a:lstStyle/>
        <a:p>
          <a:endParaRPr lang="en-US"/>
        </a:p>
      </dgm:t>
    </dgm:pt>
    <dgm:pt modelId="{3127A221-8BC3-4378-B56F-CA91B7556FFF}">
      <dgm:prSet phldr="0"/>
      <dgm:spPr/>
      <dgm:t>
        <a:bodyPr/>
        <a:lstStyle/>
        <a:p>
          <a:endParaRPr lang="en-US">
            <a:latin typeface="Helvetica"/>
            <a:cs typeface="Helvetica"/>
          </a:endParaRPr>
        </a:p>
      </dgm:t>
    </dgm:pt>
    <dgm:pt modelId="{D6DCBFAE-A2C7-4224-8B40-9649217BEA36}" type="parTrans" cxnId="{18BC194E-2A14-4F31-9AB9-2EF6C75A1645}">
      <dgm:prSet/>
      <dgm:spPr/>
      <dgm:t>
        <a:bodyPr/>
        <a:lstStyle/>
        <a:p>
          <a:endParaRPr lang="en-US"/>
        </a:p>
      </dgm:t>
    </dgm:pt>
    <dgm:pt modelId="{E7312060-F97F-42B9-8EF1-A534461B1154}" type="sibTrans" cxnId="{18BC194E-2A14-4F31-9AB9-2EF6C75A1645}">
      <dgm:prSet/>
      <dgm:spPr/>
      <dgm:t>
        <a:bodyPr/>
        <a:lstStyle/>
        <a:p>
          <a:endParaRPr lang="en-US"/>
        </a:p>
      </dgm:t>
    </dgm:pt>
    <dgm:pt modelId="{A077B3FB-DFC3-43C3-B61A-E1B2F7579A28}" type="pres">
      <dgm:prSet presAssocID="{1F7A1B44-7043-4BB0-BD6B-0782C041ADC3}" presName="Name0" presStyleCnt="0">
        <dgm:presLayoutVars>
          <dgm:dir/>
          <dgm:resizeHandles val="exact"/>
        </dgm:presLayoutVars>
      </dgm:prSet>
      <dgm:spPr/>
    </dgm:pt>
    <dgm:pt modelId="{B7937753-05A6-46AB-9966-D177E1331361}" type="pres">
      <dgm:prSet presAssocID="{1F7A1B44-7043-4BB0-BD6B-0782C041ADC3}" presName="arrow" presStyleLbl="bgShp" presStyleIdx="0" presStyleCnt="1"/>
      <dgm:spPr/>
    </dgm:pt>
    <dgm:pt modelId="{8D95FD95-5DFE-4757-A2EC-7EDD3136359B}" type="pres">
      <dgm:prSet presAssocID="{1F7A1B44-7043-4BB0-BD6B-0782C041ADC3}" presName="points" presStyleCnt="0"/>
      <dgm:spPr/>
    </dgm:pt>
    <dgm:pt modelId="{C39610F1-E8D0-4AB5-9C3A-BD84C58FDA6F}" type="pres">
      <dgm:prSet presAssocID="{63E125E5-5B04-47B5-AF60-151D12EEE23E}" presName="compositeA" presStyleCnt="0"/>
      <dgm:spPr/>
    </dgm:pt>
    <dgm:pt modelId="{0D172197-CAB9-463E-AA88-077FCABAB706}" type="pres">
      <dgm:prSet presAssocID="{63E125E5-5B04-47B5-AF60-151D12EEE23E}" presName="textA" presStyleLbl="revTx" presStyleIdx="0" presStyleCnt="10">
        <dgm:presLayoutVars>
          <dgm:bulletEnabled val="1"/>
        </dgm:presLayoutVars>
      </dgm:prSet>
      <dgm:spPr/>
    </dgm:pt>
    <dgm:pt modelId="{3D9E390A-DAC4-4ECD-A0D3-735CCE15BAEA}" type="pres">
      <dgm:prSet presAssocID="{63E125E5-5B04-47B5-AF60-151D12EEE23E}" presName="circleA" presStyleLbl="node1" presStyleIdx="0" presStyleCnt="10"/>
      <dgm:spPr>
        <a:solidFill>
          <a:schemeClr val="accent4"/>
        </a:solidFill>
      </dgm:spPr>
    </dgm:pt>
    <dgm:pt modelId="{2D7EC709-7E5F-4E93-9DF2-E88A6DB3515F}" type="pres">
      <dgm:prSet presAssocID="{63E125E5-5B04-47B5-AF60-151D12EEE23E}" presName="spaceA" presStyleCnt="0"/>
      <dgm:spPr/>
    </dgm:pt>
    <dgm:pt modelId="{109D55F9-FFBE-48A6-8887-8D145EB46040}" type="pres">
      <dgm:prSet presAssocID="{DDE329F5-FAB8-450B-9AF2-8803EA477067}" presName="space" presStyleCnt="0"/>
      <dgm:spPr/>
    </dgm:pt>
    <dgm:pt modelId="{3A7E5496-9666-4CC8-A764-E0C45FAB3853}" type="pres">
      <dgm:prSet presAssocID="{C91F1A12-14D7-4F2C-95B9-E4E759D39378}" presName="compositeB" presStyleCnt="0"/>
      <dgm:spPr/>
    </dgm:pt>
    <dgm:pt modelId="{916A5FF0-EA46-45E8-9EB8-51851BE33276}" type="pres">
      <dgm:prSet presAssocID="{C91F1A12-14D7-4F2C-95B9-E4E759D39378}" presName="textB" presStyleLbl="revTx" presStyleIdx="1" presStyleCnt="10">
        <dgm:presLayoutVars>
          <dgm:bulletEnabled val="1"/>
        </dgm:presLayoutVars>
      </dgm:prSet>
      <dgm:spPr/>
    </dgm:pt>
    <dgm:pt modelId="{756E0266-BA1A-48E3-A47B-5673584F3CAE}" type="pres">
      <dgm:prSet presAssocID="{C91F1A12-14D7-4F2C-95B9-E4E759D39378}" presName="circleB" presStyleLbl="node1" presStyleIdx="1" presStyleCnt="10"/>
      <dgm:spPr/>
    </dgm:pt>
    <dgm:pt modelId="{389699E3-41E0-4B31-85C5-1F41C9617681}" type="pres">
      <dgm:prSet presAssocID="{C91F1A12-14D7-4F2C-95B9-E4E759D39378}" presName="spaceB" presStyleCnt="0"/>
      <dgm:spPr/>
    </dgm:pt>
    <dgm:pt modelId="{981128C5-04AF-4518-AD5D-08D8B7FEE189}" type="pres">
      <dgm:prSet presAssocID="{E9A61182-6570-4FF3-9981-E683E8176806}" presName="space" presStyleCnt="0"/>
      <dgm:spPr/>
    </dgm:pt>
    <dgm:pt modelId="{405039D8-415A-4A67-8B4F-515B6038D509}" type="pres">
      <dgm:prSet presAssocID="{B117D709-1DB1-41B4-8E63-A399EDAA890B}" presName="compositeA" presStyleCnt="0"/>
      <dgm:spPr/>
    </dgm:pt>
    <dgm:pt modelId="{E87459D5-C89B-48E2-8751-5F1B33367A4D}" type="pres">
      <dgm:prSet presAssocID="{B117D709-1DB1-41B4-8E63-A399EDAA890B}" presName="textA" presStyleLbl="revTx" presStyleIdx="2" presStyleCnt="10">
        <dgm:presLayoutVars>
          <dgm:bulletEnabled val="1"/>
        </dgm:presLayoutVars>
      </dgm:prSet>
      <dgm:spPr/>
    </dgm:pt>
    <dgm:pt modelId="{FD286CEC-B850-4141-9B11-4D2229DDD6F8}" type="pres">
      <dgm:prSet presAssocID="{B117D709-1DB1-41B4-8E63-A399EDAA890B}" presName="circleA" presStyleLbl="node1" presStyleIdx="2" presStyleCnt="10"/>
      <dgm:spPr/>
    </dgm:pt>
    <dgm:pt modelId="{8860DC73-2EBF-4947-A506-97F267573773}" type="pres">
      <dgm:prSet presAssocID="{B117D709-1DB1-41B4-8E63-A399EDAA890B}" presName="spaceA" presStyleCnt="0"/>
      <dgm:spPr/>
    </dgm:pt>
    <dgm:pt modelId="{FA6F9C02-3D2C-4CBE-9166-5F039207ADED}" type="pres">
      <dgm:prSet presAssocID="{AD281F2E-7BEB-4133-92E6-D4430ED35E4F}" presName="space" presStyleCnt="0"/>
      <dgm:spPr/>
    </dgm:pt>
    <dgm:pt modelId="{86B8115A-4E7A-4184-BA1A-F5F7D4668450}" type="pres">
      <dgm:prSet presAssocID="{C8BC80DA-8F70-4D7D-9628-82547F955915}" presName="compositeB" presStyleCnt="0"/>
      <dgm:spPr/>
    </dgm:pt>
    <dgm:pt modelId="{BDDFFEF9-C2A3-46C1-ABCD-421628B9A62E}" type="pres">
      <dgm:prSet presAssocID="{C8BC80DA-8F70-4D7D-9628-82547F955915}" presName="textB" presStyleLbl="revTx" presStyleIdx="3" presStyleCnt="10">
        <dgm:presLayoutVars>
          <dgm:bulletEnabled val="1"/>
        </dgm:presLayoutVars>
      </dgm:prSet>
      <dgm:spPr/>
    </dgm:pt>
    <dgm:pt modelId="{C8EA2309-1251-420C-89ED-C1777BAE8C3F}" type="pres">
      <dgm:prSet presAssocID="{C8BC80DA-8F70-4D7D-9628-82547F955915}" presName="circleB" presStyleLbl="node1" presStyleIdx="3" presStyleCnt="10"/>
      <dgm:spPr/>
    </dgm:pt>
    <dgm:pt modelId="{6BC46ED4-D01F-4313-B5CC-8D7BDA655D84}" type="pres">
      <dgm:prSet presAssocID="{C8BC80DA-8F70-4D7D-9628-82547F955915}" presName="spaceB" presStyleCnt="0"/>
      <dgm:spPr/>
    </dgm:pt>
    <dgm:pt modelId="{2CE0429E-E1FF-40B9-AE07-35113E44C2D6}" type="pres">
      <dgm:prSet presAssocID="{61C5703D-A17B-4F52-9389-E5B42C95E6AC}" presName="space" presStyleCnt="0"/>
      <dgm:spPr/>
    </dgm:pt>
    <dgm:pt modelId="{18C90D86-DB8F-4329-B1BC-5C9EBDF7B10C}" type="pres">
      <dgm:prSet presAssocID="{8570A0A3-5A3D-41C5-A77F-A4910DCAF668}" presName="compositeA" presStyleCnt="0"/>
      <dgm:spPr/>
    </dgm:pt>
    <dgm:pt modelId="{A2BDFB09-B887-4B82-8B79-5D374D6C2DC3}" type="pres">
      <dgm:prSet presAssocID="{8570A0A3-5A3D-41C5-A77F-A4910DCAF668}" presName="textA" presStyleLbl="revTx" presStyleIdx="4" presStyleCnt="10">
        <dgm:presLayoutVars>
          <dgm:bulletEnabled val="1"/>
        </dgm:presLayoutVars>
      </dgm:prSet>
      <dgm:spPr/>
    </dgm:pt>
    <dgm:pt modelId="{A0A2361A-6A61-4F33-BC18-068626277B7D}" type="pres">
      <dgm:prSet presAssocID="{8570A0A3-5A3D-41C5-A77F-A4910DCAF668}" presName="circleA" presStyleLbl="node1" presStyleIdx="4" presStyleCnt="10"/>
      <dgm:spPr/>
    </dgm:pt>
    <dgm:pt modelId="{406DC5C7-EE5E-4057-8AF9-E5920E474CE8}" type="pres">
      <dgm:prSet presAssocID="{8570A0A3-5A3D-41C5-A77F-A4910DCAF668}" presName="spaceA" presStyleCnt="0"/>
      <dgm:spPr/>
    </dgm:pt>
    <dgm:pt modelId="{2F9650D8-B131-4C93-8ABE-A197325D4832}" type="pres">
      <dgm:prSet presAssocID="{730B2C8B-34D2-475B-BC69-1BAA8875D510}" presName="space" presStyleCnt="0"/>
      <dgm:spPr/>
    </dgm:pt>
    <dgm:pt modelId="{9F81FA15-5F2F-4F6E-906C-4C0A33C98A56}" type="pres">
      <dgm:prSet presAssocID="{3127A221-8BC3-4378-B56F-CA91B7556FFF}" presName="compositeB" presStyleCnt="0"/>
      <dgm:spPr/>
    </dgm:pt>
    <dgm:pt modelId="{ABD83957-3139-4D75-9692-C8D22BBD97BD}" type="pres">
      <dgm:prSet presAssocID="{3127A221-8BC3-4378-B56F-CA91B7556FFF}" presName="textB" presStyleLbl="revTx" presStyleIdx="5" presStyleCnt="10">
        <dgm:presLayoutVars>
          <dgm:bulletEnabled val="1"/>
        </dgm:presLayoutVars>
      </dgm:prSet>
      <dgm:spPr/>
    </dgm:pt>
    <dgm:pt modelId="{FE492289-F033-4612-AB8F-755C58FFF7AA}" type="pres">
      <dgm:prSet presAssocID="{3127A221-8BC3-4378-B56F-CA91B7556FFF}" presName="circleB" presStyleLbl="node1" presStyleIdx="5" presStyleCnt="10"/>
      <dgm:spPr/>
    </dgm:pt>
    <dgm:pt modelId="{B9A8C9FE-9CD6-44B8-98A8-20BBAEA6C1E4}" type="pres">
      <dgm:prSet presAssocID="{3127A221-8BC3-4378-B56F-CA91B7556FFF}" presName="spaceB" presStyleCnt="0"/>
      <dgm:spPr/>
    </dgm:pt>
    <dgm:pt modelId="{F003180A-8DBC-4246-8F4D-F457B899F9CD}" type="pres">
      <dgm:prSet presAssocID="{E7312060-F97F-42B9-8EF1-A534461B1154}" presName="space" presStyleCnt="0"/>
      <dgm:spPr/>
    </dgm:pt>
    <dgm:pt modelId="{AF22E3EA-1F4F-46BE-BADA-57C1299AB55E}" type="pres">
      <dgm:prSet presAssocID="{11414502-901D-4639-96C4-EB2988D1FC9D}" presName="compositeA" presStyleCnt="0"/>
      <dgm:spPr/>
    </dgm:pt>
    <dgm:pt modelId="{51BBA302-FF32-4B10-8C6F-5A214464FE93}" type="pres">
      <dgm:prSet presAssocID="{11414502-901D-4639-96C4-EB2988D1FC9D}" presName="textA" presStyleLbl="revTx" presStyleIdx="6" presStyleCnt="10">
        <dgm:presLayoutVars>
          <dgm:bulletEnabled val="1"/>
        </dgm:presLayoutVars>
      </dgm:prSet>
      <dgm:spPr/>
    </dgm:pt>
    <dgm:pt modelId="{6CA439D5-6954-40EC-BBA8-C8468053D4DA}" type="pres">
      <dgm:prSet presAssocID="{11414502-901D-4639-96C4-EB2988D1FC9D}" presName="circleA" presStyleLbl="node1" presStyleIdx="6" presStyleCnt="10"/>
      <dgm:spPr/>
    </dgm:pt>
    <dgm:pt modelId="{6EA28528-471A-488B-88B0-1EEABFE857E7}" type="pres">
      <dgm:prSet presAssocID="{11414502-901D-4639-96C4-EB2988D1FC9D}" presName="spaceA" presStyleCnt="0"/>
      <dgm:spPr/>
    </dgm:pt>
    <dgm:pt modelId="{F60C13D0-BE40-4513-86E5-7697EEE4D27D}" type="pres">
      <dgm:prSet presAssocID="{DE41FA6C-E2C5-4EC8-B1A6-192333CF6123}" presName="space" presStyleCnt="0"/>
      <dgm:spPr/>
    </dgm:pt>
    <dgm:pt modelId="{DF854F36-ABA9-4B9D-80AC-2D1FBC5E403A}" type="pres">
      <dgm:prSet presAssocID="{192C3DD3-2972-4515-A90D-EC751C0EEDC2}" presName="compositeB" presStyleCnt="0"/>
      <dgm:spPr/>
    </dgm:pt>
    <dgm:pt modelId="{4B6A0E95-E591-4ECF-BA10-C6D7FC29BE1B}" type="pres">
      <dgm:prSet presAssocID="{192C3DD3-2972-4515-A90D-EC751C0EEDC2}" presName="textB" presStyleLbl="revTx" presStyleIdx="7" presStyleCnt="10">
        <dgm:presLayoutVars>
          <dgm:bulletEnabled val="1"/>
        </dgm:presLayoutVars>
      </dgm:prSet>
      <dgm:spPr/>
    </dgm:pt>
    <dgm:pt modelId="{8E805D78-8DA8-4FD8-9F78-4E2E72095E58}" type="pres">
      <dgm:prSet presAssocID="{192C3DD3-2972-4515-A90D-EC751C0EEDC2}" presName="circleB" presStyleLbl="node1" presStyleIdx="7" presStyleCnt="10"/>
      <dgm:spPr/>
    </dgm:pt>
    <dgm:pt modelId="{D69A35CD-BE95-4795-8EFF-4E88FA0ECBC9}" type="pres">
      <dgm:prSet presAssocID="{192C3DD3-2972-4515-A90D-EC751C0EEDC2}" presName="spaceB" presStyleCnt="0"/>
      <dgm:spPr/>
    </dgm:pt>
    <dgm:pt modelId="{2FADB90D-9070-455C-BC5E-50D96689F736}" type="pres">
      <dgm:prSet presAssocID="{009B93D5-EE5F-42F6-9AB7-958008C4BB23}" presName="space" presStyleCnt="0"/>
      <dgm:spPr/>
    </dgm:pt>
    <dgm:pt modelId="{385FCAB5-6E38-40FE-9BDE-DDD3B0560CE5}" type="pres">
      <dgm:prSet presAssocID="{EB71EB14-8160-490D-AE8F-8A32BD955918}" presName="compositeA" presStyleCnt="0"/>
      <dgm:spPr/>
    </dgm:pt>
    <dgm:pt modelId="{C31ADC9D-70A4-44C0-A5D7-369A9CEDD592}" type="pres">
      <dgm:prSet presAssocID="{EB71EB14-8160-490D-AE8F-8A32BD955918}" presName="textA" presStyleLbl="revTx" presStyleIdx="8" presStyleCnt="10">
        <dgm:presLayoutVars>
          <dgm:bulletEnabled val="1"/>
        </dgm:presLayoutVars>
      </dgm:prSet>
      <dgm:spPr/>
    </dgm:pt>
    <dgm:pt modelId="{C743B5D5-3C00-41FC-BFDE-70EEEDB8675D}" type="pres">
      <dgm:prSet presAssocID="{EB71EB14-8160-490D-AE8F-8A32BD955918}" presName="circleA" presStyleLbl="node1" presStyleIdx="8" presStyleCnt="10"/>
      <dgm:spPr/>
    </dgm:pt>
    <dgm:pt modelId="{87D0D685-26CF-4BFE-A659-BA2CC77A6C67}" type="pres">
      <dgm:prSet presAssocID="{EB71EB14-8160-490D-AE8F-8A32BD955918}" presName="spaceA" presStyleCnt="0"/>
      <dgm:spPr/>
    </dgm:pt>
    <dgm:pt modelId="{9B33F090-4DD3-428E-8255-7F83008C7517}" type="pres">
      <dgm:prSet presAssocID="{D6AA8124-067B-4FC7-ADA6-807F703FB73A}" presName="space" presStyleCnt="0"/>
      <dgm:spPr/>
    </dgm:pt>
    <dgm:pt modelId="{CF0660F3-F9E6-4727-B31B-328C0BD4FB01}" type="pres">
      <dgm:prSet presAssocID="{DBB887F6-5CC0-497C-AC8F-E5986F4A6BC7}" presName="compositeB" presStyleCnt="0"/>
      <dgm:spPr/>
    </dgm:pt>
    <dgm:pt modelId="{C98A9CAD-BC53-4C73-BFD6-48E2B7F2DAF6}" type="pres">
      <dgm:prSet presAssocID="{DBB887F6-5CC0-497C-AC8F-E5986F4A6BC7}" presName="textB" presStyleLbl="revTx" presStyleIdx="9" presStyleCnt="10">
        <dgm:presLayoutVars>
          <dgm:bulletEnabled val="1"/>
        </dgm:presLayoutVars>
      </dgm:prSet>
      <dgm:spPr/>
    </dgm:pt>
    <dgm:pt modelId="{2734E6AC-6F6B-4AA1-A0C0-252EF39F1150}" type="pres">
      <dgm:prSet presAssocID="{DBB887F6-5CC0-497C-AC8F-E5986F4A6BC7}" presName="circleB" presStyleLbl="node1" presStyleIdx="9" presStyleCnt="10"/>
      <dgm:spPr/>
    </dgm:pt>
    <dgm:pt modelId="{A9E206AD-9523-4B26-A456-1E88E54CEB18}" type="pres">
      <dgm:prSet presAssocID="{DBB887F6-5CC0-497C-AC8F-E5986F4A6BC7}" presName="spaceB" presStyleCnt="0"/>
      <dgm:spPr/>
    </dgm:pt>
  </dgm:ptLst>
  <dgm:cxnLst>
    <dgm:cxn modelId="{22CF9E1C-D068-4CBE-AFF4-AC01F5AF2C6D}" srcId="{1F7A1B44-7043-4BB0-BD6B-0782C041ADC3}" destId="{8570A0A3-5A3D-41C5-A77F-A4910DCAF668}" srcOrd="4" destOrd="0" parTransId="{25B0E189-CAF4-4194-AED2-772534417A67}" sibTransId="{730B2C8B-34D2-475B-BC69-1BAA8875D510}"/>
    <dgm:cxn modelId="{3F9DE131-FEAC-4747-BC34-3A6BD3F848F2}" type="presOf" srcId="{C8BC80DA-8F70-4D7D-9628-82547F955915}" destId="{BDDFFEF9-C2A3-46C1-ABCD-421628B9A62E}" srcOrd="0" destOrd="0" presId="urn:microsoft.com/office/officeart/2005/8/layout/hProcess11"/>
    <dgm:cxn modelId="{BC432F67-17AA-4A75-9031-0AC924B97400}" type="presOf" srcId="{11414502-901D-4639-96C4-EB2988D1FC9D}" destId="{51BBA302-FF32-4B10-8C6F-5A214464FE93}" srcOrd="0" destOrd="0" presId="urn:microsoft.com/office/officeart/2005/8/layout/hProcess11"/>
    <dgm:cxn modelId="{18BC194E-2A14-4F31-9AB9-2EF6C75A1645}" srcId="{1F7A1B44-7043-4BB0-BD6B-0782C041ADC3}" destId="{3127A221-8BC3-4378-B56F-CA91B7556FFF}" srcOrd="5" destOrd="0" parTransId="{D6DCBFAE-A2C7-4224-8B40-9649217BEA36}" sibTransId="{E7312060-F97F-42B9-8EF1-A534461B1154}"/>
    <dgm:cxn modelId="{0A94FA6F-7D07-45F0-9161-9FC555D597BB}" type="presOf" srcId="{C91F1A12-14D7-4F2C-95B9-E4E759D39378}" destId="{916A5FF0-EA46-45E8-9EB8-51851BE33276}" srcOrd="0" destOrd="0" presId="urn:microsoft.com/office/officeart/2005/8/layout/hProcess11"/>
    <dgm:cxn modelId="{EE39CA55-E83E-4E8F-8ADA-AFF6A43EBA5A}" type="presOf" srcId="{DBB887F6-5CC0-497C-AC8F-E5986F4A6BC7}" destId="{C98A9CAD-BC53-4C73-BFD6-48E2B7F2DAF6}" srcOrd="0" destOrd="0" presId="urn:microsoft.com/office/officeart/2005/8/layout/hProcess11"/>
    <dgm:cxn modelId="{2DF7E45A-690C-4844-96E3-0E804BAF0E45}" srcId="{1F7A1B44-7043-4BB0-BD6B-0782C041ADC3}" destId="{192C3DD3-2972-4515-A90D-EC751C0EEDC2}" srcOrd="7" destOrd="0" parTransId="{7ACFB3AC-17DC-4B44-AC43-B043BEC2DCB1}" sibTransId="{009B93D5-EE5F-42F6-9AB7-958008C4BB23}"/>
    <dgm:cxn modelId="{07C7E781-A94A-4519-9085-C894418BBE66}" srcId="{1F7A1B44-7043-4BB0-BD6B-0782C041ADC3}" destId="{63E125E5-5B04-47B5-AF60-151D12EEE23E}" srcOrd="0" destOrd="0" parTransId="{E4B23858-AA40-4535-998F-1951F38750A3}" sibTransId="{DDE329F5-FAB8-450B-9AF2-8803EA477067}"/>
    <dgm:cxn modelId="{98892B82-993C-414B-A215-BAFC25ECFFB1}" type="presOf" srcId="{3127A221-8BC3-4378-B56F-CA91B7556FFF}" destId="{ABD83957-3139-4D75-9692-C8D22BBD97BD}" srcOrd="0" destOrd="0" presId="urn:microsoft.com/office/officeart/2005/8/layout/hProcess11"/>
    <dgm:cxn modelId="{975E4985-EF35-4A4E-897A-4A8D3E990F31}" type="presOf" srcId="{1F7A1B44-7043-4BB0-BD6B-0782C041ADC3}" destId="{A077B3FB-DFC3-43C3-B61A-E1B2F7579A28}" srcOrd="0" destOrd="0" presId="urn:microsoft.com/office/officeart/2005/8/layout/hProcess11"/>
    <dgm:cxn modelId="{3F626388-2215-457B-85FA-986D1D935F65}" srcId="{1F7A1B44-7043-4BB0-BD6B-0782C041ADC3}" destId="{B117D709-1DB1-41B4-8E63-A399EDAA890B}" srcOrd="2" destOrd="0" parTransId="{41704725-47CD-4EDD-B92F-5CF8FCBEB865}" sibTransId="{AD281F2E-7BEB-4133-92E6-D4430ED35E4F}"/>
    <dgm:cxn modelId="{D4190A8B-233D-4EF0-A3A9-68645F2E0355}" srcId="{1F7A1B44-7043-4BB0-BD6B-0782C041ADC3}" destId="{EB71EB14-8160-490D-AE8F-8A32BD955918}" srcOrd="8" destOrd="0" parTransId="{5805E3AC-2405-4BC1-8D3A-9999B65B52B6}" sibTransId="{D6AA8124-067B-4FC7-ADA6-807F703FB73A}"/>
    <dgm:cxn modelId="{C9750694-2CE8-48F1-876E-42EA6B54B8E8}" type="presOf" srcId="{B117D709-1DB1-41B4-8E63-A399EDAA890B}" destId="{E87459D5-C89B-48E2-8751-5F1B33367A4D}" srcOrd="0" destOrd="0" presId="urn:microsoft.com/office/officeart/2005/8/layout/hProcess11"/>
    <dgm:cxn modelId="{140ABD9A-C035-400D-9621-B3A46DDB715D}" srcId="{1F7A1B44-7043-4BB0-BD6B-0782C041ADC3}" destId="{C91F1A12-14D7-4F2C-95B9-E4E759D39378}" srcOrd="1" destOrd="0" parTransId="{26FB4C1B-DE89-4664-A840-E7E56018366B}" sibTransId="{E9A61182-6570-4FF3-9981-E683E8176806}"/>
    <dgm:cxn modelId="{6BB708A7-8919-4ABC-8106-8B8C8235DD42}" type="presOf" srcId="{63E125E5-5B04-47B5-AF60-151D12EEE23E}" destId="{0D172197-CAB9-463E-AA88-077FCABAB706}" srcOrd="0" destOrd="0" presId="urn:microsoft.com/office/officeart/2005/8/layout/hProcess11"/>
    <dgm:cxn modelId="{A44343AD-AB7D-4869-8C2B-CA6F31EA74A0}" srcId="{1F7A1B44-7043-4BB0-BD6B-0782C041ADC3}" destId="{DBB887F6-5CC0-497C-AC8F-E5986F4A6BC7}" srcOrd="9" destOrd="0" parTransId="{5B3C8C2F-16FB-483C-9020-BE38DACCA23E}" sibTransId="{3FE32A6D-2EBB-4CEC-8149-CE7508BD9869}"/>
    <dgm:cxn modelId="{D0942AD6-EFAF-4C4B-A388-360A57EDEB98}" type="presOf" srcId="{EB71EB14-8160-490D-AE8F-8A32BD955918}" destId="{C31ADC9D-70A4-44C0-A5D7-369A9CEDD592}" srcOrd="0" destOrd="0" presId="urn:microsoft.com/office/officeart/2005/8/layout/hProcess11"/>
    <dgm:cxn modelId="{928F1FD9-4E51-42EA-83E4-0CB117F5D57A}" type="presOf" srcId="{8570A0A3-5A3D-41C5-A77F-A4910DCAF668}" destId="{A2BDFB09-B887-4B82-8B79-5D374D6C2DC3}" srcOrd="0" destOrd="0" presId="urn:microsoft.com/office/officeart/2005/8/layout/hProcess11"/>
    <dgm:cxn modelId="{B40465DB-C6D8-41E3-A69A-E139A0CA6735}" type="presOf" srcId="{192C3DD3-2972-4515-A90D-EC751C0EEDC2}" destId="{4B6A0E95-E591-4ECF-BA10-C6D7FC29BE1B}" srcOrd="0" destOrd="0" presId="urn:microsoft.com/office/officeart/2005/8/layout/hProcess11"/>
    <dgm:cxn modelId="{38E70EE6-7009-45BD-94D1-5EDE845EFA49}" srcId="{1F7A1B44-7043-4BB0-BD6B-0782C041ADC3}" destId="{C8BC80DA-8F70-4D7D-9628-82547F955915}" srcOrd="3" destOrd="0" parTransId="{410EAB05-2D4D-4339-9716-D5F6DD2AB553}" sibTransId="{61C5703D-A17B-4F52-9389-E5B42C95E6AC}"/>
    <dgm:cxn modelId="{F8DE28E7-1EAF-4D7F-87F3-92D410685534}" srcId="{1F7A1B44-7043-4BB0-BD6B-0782C041ADC3}" destId="{11414502-901D-4639-96C4-EB2988D1FC9D}" srcOrd="6" destOrd="0" parTransId="{8D398202-1779-4759-92A0-B466EA48835D}" sibTransId="{DE41FA6C-E2C5-4EC8-B1A6-192333CF6123}"/>
    <dgm:cxn modelId="{CDECBF0B-EBCA-4F96-8E7F-E886A4EB27BA}" type="presParOf" srcId="{A077B3FB-DFC3-43C3-B61A-E1B2F7579A28}" destId="{B7937753-05A6-46AB-9966-D177E1331361}" srcOrd="0" destOrd="0" presId="urn:microsoft.com/office/officeart/2005/8/layout/hProcess11"/>
    <dgm:cxn modelId="{CE095648-E71E-4006-A269-8A917B6BF69A}" type="presParOf" srcId="{A077B3FB-DFC3-43C3-B61A-E1B2F7579A28}" destId="{8D95FD95-5DFE-4757-A2EC-7EDD3136359B}" srcOrd="1" destOrd="0" presId="urn:microsoft.com/office/officeart/2005/8/layout/hProcess11"/>
    <dgm:cxn modelId="{BB1DA47A-017A-4AC3-8315-E9F3D081E128}" type="presParOf" srcId="{8D95FD95-5DFE-4757-A2EC-7EDD3136359B}" destId="{C39610F1-E8D0-4AB5-9C3A-BD84C58FDA6F}" srcOrd="0" destOrd="0" presId="urn:microsoft.com/office/officeart/2005/8/layout/hProcess11"/>
    <dgm:cxn modelId="{27B3228A-8511-47F3-84AA-E68F03D8147B}" type="presParOf" srcId="{C39610F1-E8D0-4AB5-9C3A-BD84C58FDA6F}" destId="{0D172197-CAB9-463E-AA88-077FCABAB706}" srcOrd="0" destOrd="0" presId="urn:microsoft.com/office/officeart/2005/8/layout/hProcess11"/>
    <dgm:cxn modelId="{1C743388-CF5F-460A-9AA5-4BDE43E63D13}" type="presParOf" srcId="{C39610F1-E8D0-4AB5-9C3A-BD84C58FDA6F}" destId="{3D9E390A-DAC4-4ECD-A0D3-735CCE15BAEA}" srcOrd="1" destOrd="0" presId="urn:microsoft.com/office/officeart/2005/8/layout/hProcess11"/>
    <dgm:cxn modelId="{2682CC0B-683F-4169-898D-6577CE290CE7}" type="presParOf" srcId="{C39610F1-E8D0-4AB5-9C3A-BD84C58FDA6F}" destId="{2D7EC709-7E5F-4E93-9DF2-E88A6DB3515F}" srcOrd="2" destOrd="0" presId="urn:microsoft.com/office/officeart/2005/8/layout/hProcess11"/>
    <dgm:cxn modelId="{17385B8D-9178-4B49-9C3D-C1FCBADECFF1}" type="presParOf" srcId="{8D95FD95-5DFE-4757-A2EC-7EDD3136359B}" destId="{109D55F9-FFBE-48A6-8887-8D145EB46040}" srcOrd="1" destOrd="0" presId="urn:microsoft.com/office/officeart/2005/8/layout/hProcess11"/>
    <dgm:cxn modelId="{D286E66B-951D-40E5-BD25-C333FE5CA24C}" type="presParOf" srcId="{8D95FD95-5DFE-4757-A2EC-7EDD3136359B}" destId="{3A7E5496-9666-4CC8-A764-E0C45FAB3853}" srcOrd="2" destOrd="0" presId="urn:microsoft.com/office/officeart/2005/8/layout/hProcess11"/>
    <dgm:cxn modelId="{DF39249C-2721-472B-9172-B4116323C9AB}" type="presParOf" srcId="{3A7E5496-9666-4CC8-A764-E0C45FAB3853}" destId="{916A5FF0-EA46-45E8-9EB8-51851BE33276}" srcOrd="0" destOrd="0" presId="urn:microsoft.com/office/officeart/2005/8/layout/hProcess11"/>
    <dgm:cxn modelId="{77E58040-803C-448D-A996-BF8772DF3CBB}" type="presParOf" srcId="{3A7E5496-9666-4CC8-A764-E0C45FAB3853}" destId="{756E0266-BA1A-48E3-A47B-5673584F3CAE}" srcOrd="1" destOrd="0" presId="urn:microsoft.com/office/officeart/2005/8/layout/hProcess11"/>
    <dgm:cxn modelId="{F4C054FA-6C3B-4D0A-ADF9-9D8497116E7D}" type="presParOf" srcId="{3A7E5496-9666-4CC8-A764-E0C45FAB3853}" destId="{389699E3-41E0-4B31-85C5-1F41C9617681}" srcOrd="2" destOrd="0" presId="urn:microsoft.com/office/officeart/2005/8/layout/hProcess11"/>
    <dgm:cxn modelId="{BCB80F09-9FD7-4713-8D6A-3B5441C6EB76}" type="presParOf" srcId="{8D95FD95-5DFE-4757-A2EC-7EDD3136359B}" destId="{981128C5-04AF-4518-AD5D-08D8B7FEE189}" srcOrd="3" destOrd="0" presId="urn:microsoft.com/office/officeart/2005/8/layout/hProcess11"/>
    <dgm:cxn modelId="{3D6E0A30-0B10-4D16-B02C-A6C9F53C05BD}" type="presParOf" srcId="{8D95FD95-5DFE-4757-A2EC-7EDD3136359B}" destId="{405039D8-415A-4A67-8B4F-515B6038D509}" srcOrd="4" destOrd="0" presId="urn:microsoft.com/office/officeart/2005/8/layout/hProcess11"/>
    <dgm:cxn modelId="{A1BF9913-FA77-4D16-A613-7008D9521C46}" type="presParOf" srcId="{405039D8-415A-4A67-8B4F-515B6038D509}" destId="{E87459D5-C89B-48E2-8751-5F1B33367A4D}" srcOrd="0" destOrd="0" presId="urn:microsoft.com/office/officeart/2005/8/layout/hProcess11"/>
    <dgm:cxn modelId="{8174F0A2-B988-46A9-8BA0-DA5B0F6A708B}" type="presParOf" srcId="{405039D8-415A-4A67-8B4F-515B6038D509}" destId="{FD286CEC-B850-4141-9B11-4D2229DDD6F8}" srcOrd="1" destOrd="0" presId="urn:microsoft.com/office/officeart/2005/8/layout/hProcess11"/>
    <dgm:cxn modelId="{54D3037F-DA3D-4556-8DBF-4205E5D8AC79}" type="presParOf" srcId="{405039D8-415A-4A67-8B4F-515B6038D509}" destId="{8860DC73-2EBF-4947-A506-97F267573773}" srcOrd="2" destOrd="0" presId="urn:microsoft.com/office/officeart/2005/8/layout/hProcess11"/>
    <dgm:cxn modelId="{6EF1A7C5-44E9-4935-9C68-50BFE85C855A}" type="presParOf" srcId="{8D95FD95-5DFE-4757-A2EC-7EDD3136359B}" destId="{FA6F9C02-3D2C-4CBE-9166-5F039207ADED}" srcOrd="5" destOrd="0" presId="urn:microsoft.com/office/officeart/2005/8/layout/hProcess11"/>
    <dgm:cxn modelId="{9072F5D1-87C3-4FF3-972B-23C046C2013C}" type="presParOf" srcId="{8D95FD95-5DFE-4757-A2EC-7EDD3136359B}" destId="{86B8115A-4E7A-4184-BA1A-F5F7D4668450}" srcOrd="6" destOrd="0" presId="urn:microsoft.com/office/officeart/2005/8/layout/hProcess11"/>
    <dgm:cxn modelId="{ABBA5B5F-426A-440F-B6E3-8A1F9CDB8A95}" type="presParOf" srcId="{86B8115A-4E7A-4184-BA1A-F5F7D4668450}" destId="{BDDFFEF9-C2A3-46C1-ABCD-421628B9A62E}" srcOrd="0" destOrd="0" presId="urn:microsoft.com/office/officeart/2005/8/layout/hProcess11"/>
    <dgm:cxn modelId="{B5E14E27-7839-4E3F-8ECA-97D92DF0A8CC}" type="presParOf" srcId="{86B8115A-4E7A-4184-BA1A-F5F7D4668450}" destId="{C8EA2309-1251-420C-89ED-C1777BAE8C3F}" srcOrd="1" destOrd="0" presId="urn:microsoft.com/office/officeart/2005/8/layout/hProcess11"/>
    <dgm:cxn modelId="{34B9E787-A50A-42BC-8520-CA14478E010D}" type="presParOf" srcId="{86B8115A-4E7A-4184-BA1A-F5F7D4668450}" destId="{6BC46ED4-D01F-4313-B5CC-8D7BDA655D84}" srcOrd="2" destOrd="0" presId="urn:microsoft.com/office/officeart/2005/8/layout/hProcess11"/>
    <dgm:cxn modelId="{D8311BB6-8E38-42F6-9655-42D721E5816D}" type="presParOf" srcId="{8D95FD95-5DFE-4757-A2EC-7EDD3136359B}" destId="{2CE0429E-E1FF-40B9-AE07-35113E44C2D6}" srcOrd="7" destOrd="0" presId="urn:microsoft.com/office/officeart/2005/8/layout/hProcess11"/>
    <dgm:cxn modelId="{A55478F9-62BE-4B5F-93FF-7A7E392F96FC}" type="presParOf" srcId="{8D95FD95-5DFE-4757-A2EC-7EDD3136359B}" destId="{18C90D86-DB8F-4329-B1BC-5C9EBDF7B10C}" srcOrd="8" destOrd="0" presId="urn:microsoft.com/office/officeart/2005/8/layout/hProcess11"/>
    <dgm:cxn modelId="{9695A0A5-B368-4EAE-8489-119D74829754}" type="presParOf" srcId="{18C90D86-DB8F-4329-B1BC-5C9EBDF7B10C}" destId="{A2BDFB09-B887-4B82-8B79-5D374D6C2DC3}" srcOrd="0" destOrd="0" presId="urn:microsoft.com/office/officeart/2005/8/layout/hProcess11"/>
    <dgm:cxn modelId="{DF0E148C-28B2-4657-ABEC-0A97A912E784}" type="presParOf" srcId="{18C90D86-DB8F-4329-B1BC-5C9EBDF7B10C}" destId="{A0A2361A-6A61-4F33-BC18-068626277B7D}" srcOrd="1" destOrd="0" presId="urn:microsoft.com/office/officeart/2005/8/layout/hProcess11"/>
    <dgm:cxn modelId="{67942C57-6B6B-4BBB-ADBD-4836AC84796C}" type="presParOf" srcId="{18C90D86-DB8F-4329-B1BC-5C9EBDF7B10C}" destId="{406DC5C7-EE5E-4057-8AF9-E5920E474CE8}" srcOrd="2" destOrd="0" presId="urn:microsoft.com/office/officeart/2005/8/layout/hProcess11"/>
    <dgm:cxn modelId="{1209D434-35DE-4FF9-8DD8-446714258C5D}" type="presParOf" srcId="{8D95FD95-5DFE-4757-A2EC-7EDD3136359B}" destId="{2F9650D8-B131-4C93-8ABE-A197325D4832}" srcOrd="9" destOrd="0" presId="urn:microsoft.com/office/officeart/2005/8/layout/hProcess11"/>
    <dgm:cxn modelId="{ECE68038-602D-43D6-8556-1FD0C9838523}" type="presParOf" srcId="{8D95FD95-5DFE-4757-A2EC-7EDD3136359B}" destId="{9F81FA15-5F2F-4F6E-906C-4C0A33C98A56}" srcOrd="10" destOrd="0" presId="urn:microsoft.com/office/officeart/2005/8/layout/hProcess11"/>
    <dgm:cxn modelId="{1A0DF2D8-9CD7-478C-BE75-169F5C580943}" type="presParOf" srcId="{9F81FA15-5F2F-4F6E-906C-4C0A33C98A56}" destId="{ABD83957-3139-4D75-9692-C8D22BBD97BD}" srcOrd="0" destOrd="0" presId="urn:microsoft.com/office/officeart/2005/8/layout/hProcess11"/>
    <dgm:cxn modelId="{34D04391-2947-42D4-B4F8-6C04F82EC16F}" type="presParOf" srcId="{9F81FA15-5F2F-4F6E-906C-4C0A33C98A56}" destId="{FE492289-F033-4612-AB8F-755C58FFF7AA}" srcOrd="1" destOrd="0" presId="urn:microsoft.com/office/officeart/2005/8/layout/hProcess11"/>
    <dgm:cxn modelId="{404E8A37-B2BD-435F-9681-4046C1EE6D40}" type="presParOf" srcId="{9F81FA15-5F2F-4F6E-906C-4C0A33C98A56}" destId="{B9A8C9FE-9CD6-44B8-98A8-20BBAEA6C1E4}" srcOrd="2" destOrd="0" presId="urn:microsoft.com/office/officeart/2005/8/layout/hProcess11"/>
    <dgm:cxn modelId="{851833BF-93B5-4EDD-8F5B-4C4DD826D56E}" type="presParOf" srcId="{8D95FD95-5DFE-4757-A2EC-7EDD3136359B}" destId="{F003180A-8DBC-4246-8F4D-F457B899F9CD}" srcOrd="11" destOrd="0" presId="urn:microsoft.com/office/officeart/2005/8/layout/hProcess11"/>
    <dgm:cxn modelId="{6B9F51D1-1632-41C8-963E-B4F884653B6C}" type="presParOf" srcId="{8D95FD95-5DFE-4757-A2EC-7EDD3136359B}" destId="{AF22E3EA-1F4F-46BE-BADA-57C1299AB55E}" srcOrd="12" destOrd="0" presId="urn:microsoft.com/office/officeart/2005/8/layout/hProcess11"/>
    <dgm:cxn modelId="{E48BF228-F972-403A-9CFB-8A00C90CD7E2}" type="presParOf" srcId="{AF22E3EA-1F4F-46BE-BADA-57C1299AB55E}" destId="{51BBA302-FF32-4B10-8C6F-5A214464FE93}" srcOrd="0" destOrd="0" presId="urn:microsoft.com/office/officeart/2005/8/layout/hProcess11"/>
    <dgm:cxn modelId="{E00E2506-A166-4BDE-9EF2-B25A2A678A16}" type="presParOf" srcId="{AF22E3EA-1F4F-46BE-BADA-57C1299AB55E}" destId="{6CA439D5-6954-40EC-BBA8-C8468053D4DA}" srcOrd="1" destOrd="0" presId="urn:microsoft.com/office/officeart/2005/8/layout/hProcess11"/>
    <dgm:cxn modelId="{8987FF93-C305-4588-8E33-5BB3A1841D1E}" type="presParOf" srcId="{AF22E3EA-1F4F-46BE-BADA-57C1299AB55E}" destId="{6EA28528-471A-488B-88B0-1EEABFE857E7}" srcOrd="2" destOrd="0" presId="urn:microsoft.com/office/officeart/2005/8/layout/hProcess11"/>
    <dgm:cxn modelId="{2924B466-FFDB-41BE-89CF-1DEA6001147E}" type="presParOf" srcId="{8D95FD95-5DFE-4757-A2EC-7EDD3136359B}" destId="{F60C13D0-BE40-4513-86E5-7697EEE4D27D}" srcOrd="13" destOrd="0" presId="urn:microsoft.com/office/officeart/2005/8/layout/hProcess11"/>
    <dgm:cxn modelId="{C7B4529C-0768-4421-85AD-7797B2A324CF}" type="presParOf" srcId="{8D95FD95-5DFE-4757-A2EC-7EDD3136359B}" destId="{DF854F36-ABA9-4B9D-80AC-2D1FBC5E403A}" srcOrd="14" destOrd="0" presId="urn:microsoft.com/office/officeart/2005/8/layout/hProcess11"/>
    <dgm:cxn modelId="{007277B3-D8B7-4CF1-8FE4-B2D8E19B59ED}" type="presParOf" srcId="{DF854F36-ABA9-4B9D-80AC-2D1FBC5E403A}" destId="{4B6A0E95-E591-4ECF-BA10-C6D7FC29BE1B}" srcOrd="0" destOrd="0" presId="urn:microsoft.com/office/officeart/2005/8/layout/hProcess11"/>
    <dgm:cxn modelId="{20507D23-2E63-4654-900B-7087F4F558B3}" type="presParOf" srcId="{DF854F36-ABA9-4B9D-80AC-2D1FBC5E403A}" destId="{8E805D78-8DA8-4FD8-9F78-4E2E72095E58}" srcOrd="1" destOrd="0" presId="urn:microsoft.com/office/officeart/2005/8/layout/hProcess11"/>
    <dgm:cxn modelId="{8904637A-5EEE-491E-8EE0-D219C4D5C76E}" type="presParOf" srcId="{DF854F36-ABA9-4B9D-80AC-2D1FBC5E403A}" destId="{D69A35CD-BE95-4795-8EFF-4E88FA0ECBC9}" srcOrd="2" destOrd="0" presId="urn:microsoft.com/office/officeart/2005/8/layout/hProcess11"/>
    <dgm:cxn modelId="{A83137C7-8417-41B0-9403-0BD974C906E3}" type="presParOf" srcId="{8D95FD95-5DFE-4757-A2EC-7EDD3136359B}" destId="{2FADB90D-9070-455C-BC5E-50D96689F736}" srcOrd="15" destOrd="0" presId="urn:microsoft.com/office/officeart/2005/8/layout/hProcess11"/>
    <dgm:cxn modelId="{07412A58-CE52-4229-8A8D-222D0BB540E4}" type="presParOf" srcId="{8D95FD95-5DFE-4757-A2EC-7EDD3136359B}" destId="{385FCAB5-6E38-40FE-9BDE-DDD3B0560CE5}" srcOrd="16" destOrd="0" presId="urn:microsoft.com/office/officeart/2005/8/layout/hProcess11"/>
    <dgm:cxn modelId="{B400CB33-A464-49F7-B377-859588FB4655}" type="presParOf" srcId="{385FCAB5-6E38-40FE-9BDE-DDD3B0560CE5}" destId="{C31ADC9D-70A4-44C0-A5D7-369A9CEDD592}" srcOrd="0" destOrd="0" presId="urn:microsoft.com/office/officeart/2005/8/layout/hProcess11"/>
    <dgm:cxn modelId="{8135CFC2-F151-449F-BE60-0841552B4BF2}" type="presParOf" srcId="{385FCAB5-6E38-40FE-9BDE-DDD3B0560CE5}" destId="{C743B5D5-3C00-41FC-BFDE-70EEEDB8675D}" srcOrd="1" destOrd="0" presId="urn:microsoft.com/office/officeart/2005/8/layout/hProcess11"/>
    <dgm:cxn modelId="{B91C4C7F-C0CA-4C9A-BD2D-26B5FE25E6F6}" type="presParOf" srcId="{385FCAB5-6E38-40FE-9BDE-DDD3B0560CE5}" destId="{87D0D685-26CF-4BFE-A659-BA2CC77A6C67}" srcOrd="2" destOrd="0" presId="urn:microsoft.com/office/officeart/2005/8/layout/hProcess11"/>
    <dgm:cxn modelId="{F3F40CED-1B5B-461F-826F-CC3E8D4DEBEA}" type="presParOf" srcId="{8D95FD95-5DFE-4757-A2EC-7EDD3136359B}" destId="{9B33F090-4DD3-428E-8255-7F83008C7517}" srcOrd="17" destOrd="0" presId="urn:microsoft.com/office/officeart/2005/8/layout/hProcess11"/>
    <dgm:cxn modelId="{EF521EDE-5854-43FB-A5C8-DE481813786B}" type="presParOf" srcId="{8D95FD95-5DFE-4757-A2EC-7EDD3136359B}" destId="{CF0660F3-F9E6-4727-B31B-328C0BD4FB01}" srcOrd="18" destOrd="0" presId="urn:microsoft.com/office/officeart/2005/8/layout/hProcess11"/>
    <dgm:cxn modelId="{494D8F30-0D3E-4774-B079-810FF7E58CD2}" type="presParOf" srcId="{CF0660F3-F9E6-4727-B31B-328C0BD4FB01}" destId="{C98A9CAD-BC53-4C73-BFD6-48E2B7F2DAF6}" srcOrd="0" destOrd="0" presId="urn:microsoft.com/office/officeart/2005/8/layout/hProcess11"/>
    <dgm:cxn modelId="{FDB623AF-DDDA-4C0A-B338-029E585C9AA3}" type="presParOf" srcId="{CF0660F3-F9E6-4727-B31B-328C0BD4FB01}" destId="{2734E6AC-6F6B-4AA1-A0C0-252EF39F1150}" srcOrd="1" destOrd="0" presId="urn:microsoft.com/office/officeart/2005/8/layout/hProcess11"/>
    <dgm:cxn modelId="{B937238B-8A4E-495A-9D4A-3B228C399E4E}" type="presParOf" srcId="{CF0660F3-F9E6-4727-B31B-328C0BD4FB01}" destId="{A9E206AD-9523-4B26-A456-1E88E54CEB18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1F7A1B44-7043-4BB0-BD6B-0782C041ADC3}" type="doc">
      <dgm:prSet loTypeId="urn:microsoft.com/office/officeart/2005/8/layout/hProcess11" loCatId="process" qsTypeId="urn:microsoft.com/office/officeart/2005/8/quickstyle/simple1" qsCatId="simple" csTypeId="urn:microsoft.com/office/officeart/2005/8/colors/accent0_3" csCatId="mainScheme" phldr="1"/>
      <dgm:spPr/>
    </dgm:pt>
    <dgm:pt modelId="{63E125E5-5B04-47B5-AF60-151D12EEE23E}">
      <dgm:prSet phldrT="[Text]" phldr="0"/>
      <dgm:spPr/>
      <dgm:t>
        <a:bodyPr/>
        <a:lstStyle/>
        <a:p>
          <a:pPr rtl="0"/>
          <a:r>
            <a:rPr lang="en-US">
              <a:solidFill>
                <a:schemeClr val="tx1"/>
              </a:solidFill>
              <a:latin typeface="Helvetica"/>
              <a:cs typeface="Helvetica"/>
            </a:rPr>
            <a:t> </a:t>
          </a:r>
        </a:p>
      </dgm:t>
    </dgm:pt>
    <dgm:pt modelId="{E4B23858-AA40-4535-998F-1951F38750A3}" type="parTrans" cxnId="{07C7E781-A94A-4519-9085-C894418BBE66}">
      <dgm:prSet/>
      <dgm:spPr/>
      <dgm:t>
        <a:bodyPr/>
        <a:lstStyle/>
        <a:p>
          <a:endParaRPr lang="en-US"/>
        </a:p>
      </dgm:t>
    </dgm:pt>
    <dgm:pt modelId="{DDE329F5-FAB8-450B-9AF2-8803EA477067}" type="sibTrans" cxnId="{07C7E781-A94A-4519-9085-C894418BBE66}">
      <dgm:prSet/>
      <dgm:spPr/>
      <dgm:t>
        <a:bodyPr/>
        <a:lstStyle/>
        <a:p>
          <a:endParaRPr lang="en-US"/>
        </a:p>
      </dgm:t>
    </dgm:pt>
    <dgm:pt modelId="{11414502-901D-4639-96C4-EB2988D1FC9D}">
      <dgm:prSet phldr="0"/>
      <dgm:spPr/>
      <dgm:t>
        <a:bodyPr/>
        <a:lstStyle/>
        <a:p>
          <a:pPr rtl="0"/>
          <a:r>
            <a:rPr lang="en-US">
              <a:latin typeface="Helvetica"/>
              <a:cs typeface="Helvetica"/>
            </a:rPr>
            <a:t> </a:t>
          </a:r>
        </a:p>
      </dgm:t>
    </dgm:pt>
    <dgm:pt modelId="{8D398202-1779-4759-92A0-B466EA48835D}" type="parTrans" cxnId="{F8DE28E7-1EAF-4D7F-87F3-92D410685534}">
      <dgm:prSet/>
      <dgm:spPr/>
      <dgm:t>
        <a:bodyPr/>
        <a:lstStyle/>
        <a:p>
          <a:endParaRPr lang="en-US"/>
        </a:p>
      </dgm:t>
    </dgm:pt>
    <dgm:pt modelId="{DE41FA6C-E2C5-4EC8-B1A6-192333CF6123}" type="sibTrans" cxnId="{F8DE28E7-1EAF-4D7F-87F3-92D410685534}">
      <dgm:prSet/>
      <dgm:spPr/>
      <dgm:t>
        <a:bodyPr/>
        <a:lstStyle/>
        <a:p>
          <a:endParaRPr lang="en-US"/>
        </a:p>
      </dgm:t>
    </dgm:pt>
    <dgm:pt modelId="{192C3DD3-2972-4515-A90D-EC751C0EEDC2}">
      <dgm:prSet phldr="0"/>
      <dgm:spPr/>
      <dgm:t>
        <a:bodyPr/>
        <a:lstStyle/>
        <a:p>
          <a:pPr rtl="0"/>
          <a:r>
            <a:rPr lang="en-US">
              <a:latin typeface="Helvetica"/>
              <a:cs typeface="Helvetica"/>
            </a:rPr>
            <a:t> </a:t>
          </a:r>
        </a:p>
      </dgm:t>
    </dgm:pt>
    <dgm:pt modelId="{7ACFB3AC-17DC-4B44-AC43-B043BEC2DCB1}" type="parTrans" cxnId="{2DF7E45A-690C-4844-96E3-0E804BAF0E45}">
      <dgm:prSet/>
      <dgm:spPr/>
      <dgm:t>
        <a:bodyPr/>
        <a:lstStyle/>
        <a:p>
          <a:endParaRPr lang="en-US"/>
        </a:p>
      </dgm:t>
    </dgm:pt>
    <dgm:pt modelId="{009B93D5-EE5F-42F6-9AB7-958008C4BB23}" type="sibTrans" cxnId="{2DF7E45A-690C-4844-96E3-0E804BAF0E45}">
      <dgm:prSet/>
      <dgm:spPr/>
      <dgm:t>
        <a:bodyPr/>
        <a:lstStyle/>
        <a:p>
          <a:endParaRPr lang="en-US"/>
        </a:p>
      </dgm:t>
    </dgm:pt>
    <dgm:pt modelId="{EB71EB14-8160-490D-AE8F-8A32BD955918}">
      <dgm:prSet phldr="0"/>
      <dgm:spPr/>
      <dgm:t>
        <a:bodyPr/>
        <a:lstStyle/>
        <a:p>
          <a:pPr rtl="0"/>
          <a:r>
            <a:rPr lang="en-US">
              <a:latin typeface="Helvetica"/>
              <a:cs typeface="Helvetica"/>
            </a:rPr>
            <a:t> </a:t>
          </a:r>
        </a:p>
      </dgm:t>
    </dgm:pt>
    <dgm:pt modelId="{5805E3AC-2405-4BC1-8D3A-9999B65B52B6}" type="parTrans" cxnId="{D4190A8B-233D-4EF0-A3A9-68645F2E0355}">
      <dgm:prSet/>
      <dgm:spPr/>
      <dgm:t>
        <a:bodyPr/>
        <a:lstStyle/>
        <a:p>
          <a:endParaRPr lang="en-US"/>
        </a:p>
      </dgm:t>
    </dgm:pt>
    <dgm:pt modelId="{D6AA8124-067B-4FC7-ADA6-807F703FB73A}" type="sibTrans" cxnId="{D4190A8B-233D-4EF0-A3A9-68645F2E0355}">
      <dgm:prSet/>
      <dgm:spPr/>
      <dgm:t>
        <a:bodyPr/>
        <a:lstStyle/>
        <a:p>
          <a:endParaRPr lang="en-US"/>
        </a:p>
      </dgm:t>
    </dgm:pt>
    <dgm:pt modelId="{DBB887F6-5CC0-497C-AC8F-E5986F4A6BC7}">
      <dgm:prSet phldr="0"/>
      <dgm:spPr/>
      <dgm:t>
        <a:bodyPr/>
        <a:lstStyle/>
        <a:p>
          <a:r>
            <a:rPr lang="en-US">
              <a:latin typeface="Helvetica"/>
              <a:cs typeface="Helvetica"/>
            </a:rPr>
            <a:t> </a:t>
          </a:r>
        </a:p>
      </dgm:t>
    </dgm:pt>
    <dgm:pt modelId="{5B3C8C2F-16FB-483C-9020-BE38DACCA23E}" type="parTrans" cxnId="{A44343AD-AB7D-4869-8C2B-CA6F31EA74A0}">
      <dgm:prSet/>
      <dgm:spPr/>
      <dgm:t>
        <a:bodyPr/>
        <a:lstStyle/>
        <a:p>
          <a:endParaRPr lang="en-US"/>
        </a:p>
      </dgm:t>
    </dgm:pt>
    <dgm:pt modelId="{3FE32A6D-2EBB-4CEC-8149-CE7508BD9869}" type="sibTrans" cxnId="{A44343AD-AB7D-4869-8C2B-CA6F31EA74A0}">
      <dgm:prSet/>
      <dgm:spPr/>
      <dgm:t>
        <a:bodyPr/>
        <a:lstStyle/>
        <a:p>
          <a:endParaRPr lang="en-US"/>
        </a:p>
      </dgm:t>
    </dgm:pt>
    <dgm:pt modelId="{C91F1A12-14D7-4F2C-95B9-E4E759D39378}">
      <dgm:prSet phldr="0"/>
      <dgm:spPr/>
      <dgm:t>
        <a:bodyPr/>
        <a:lstStyle/>
        <a:p>
          <a:endParaRPr lang="en-US">
            <a:latin typeface="Helvetica"/>
            <a:cs typeface="Helvetica"/>
          </a:endParaRPr>
        </a:p>
      </dgm:t>
    </dgm:pt>
    <dgm:pt modelId="{26FB4C1B-DE89-4664-A840-E7E56018366B}" type="parTrans" cxnId="{140ABD9A-C035-400D-9621-B3A46DDB715D}">
      <dgm:prSet/>
      <dgm:spPr/>
      <dgm:t>
        <a:bodyPr/>
        <a:lstStyle/>
        <a:p>
          <a:endParaRPr lang="en-US"/>
        </a:p>
      </dgm:t>
    </dgm:pt>
    <dgm:pt modelId="{E9A61182-6570-4FF3-9981-E683E8176806}" type="sibTrans" cxnId="{140ABD9A-C035-400D-9621-B3A46DDB715D}">
      <dgm:prSet/>
      <dgm:spPr/>
      <dgm:t>
        <a:bodyPr/>
        <a:lstStyle/>
        <a:p>
          <a:endParaRPr lang="en-US"/>
        </a:p>
      </dgm:t>
    </dgm:pt>
    <dgm:pt modelId="{B117D709-1DB1-41B4-8E63-A399EDAA890B}">
      <dgm:prSet phldr="0"/>
      <dgm:spPr/>
      <dgm:t>
        <a:bodyPr/>
        <a:lstStyle/>
        <a:p>
          <a:endParaRPr lang="en-US">
            <a:latin typeface="Helvetica"/>
            <a:cs typeface="Helvetica"/>
          </a:endParaRPr>
        </a:p>
      </dgm:t>
    </dgm:pt>
    <dgm:pt modelId="{41704725-47CD-4EDD-B92F-5CF8FCBEB865}" type="parTrans" cxnId="{3F626388-2215-457B-85FA-986D1D935F65}">
      <dgm:prSet/>
      <dgm:spPr/>
      <dgm:t>
        <a:bodyPr/>
        <a:lstStyle/>
        <a:p>
          <a:endParaRPr lang="en-US"/>
        </a:p>
      </dgm:t>
    </dgm:pt>
    <dgm:pt modelId="{AD281F2E-7BEB-4133-92E6-D4430ED35E4F}" type="sibTrans" cxnId="{3F626388-2215-457B-85FA-986D1D935F65}">
      <dgm:prSet/>
      <dgm:spPr/>
      <dgm:t>
        <a:bodyPr/>
        <a:lstStyle/>
        <a:p>
          <a:endParaRPr lang="en-US"/>
        </a:p>
      </dgm:t>
    </dgm:pt>
    <dgm:pt modelId="{C8BC80DA-8F70-4D7D-9628-82547F955915}">
      <dgm:prSet phldr="0"/>
      <dgm:spPr/>
      <dgm:t>
        <a:bodyPr/>
        <a:lstStyle/>
        <a:p>
          <a:endParaRPr lang="en-US">
            <a:latin typeface="Helvetica"/>
            <a:cs typeface="Helvetica"/>
          </a:endParaRPr>
        </a:p>
      </dgm:t>
    </dgm:pt>
    <dgm:pt modelId="{410EAB05-2D4D-4339-9716-D5F6DD2AB553}" type="parTrans" cxnId="{38E70EE6-7009-45BD-94D1-5EDE845EFA49}">
      <dgm:prSet/>
      <dgm:spPr/>
      <dgm:t>
        <a:bodyPr/>
        <a:lstStyle/>
        <a:p>
          <a:endParaRPr lang="en-US"/>
        </a:p>
      </dgm:t>
    </dgm:pt>
    <dgm:pt modelId="{61C5703D-A17B-4F52-9389-E5B42C95E6AC}" type="sibTrans" cxnId="{38E70EE6-7009-45BD-94D1-5EDE845EFA49}">
      <dgm:prSet/>
      <dgm:spPr/>
      <dgm:t>
        <a:bodyPr/>
        <a:lstStyle/>
        <a:p>
          <a:endParaRPr lang="en-US"/>
        </a:p>
      </dgm:t>
    </dgm:pt>
    <dgm:pt modelId="{8570A0A3-5A3D-41C5-A77F-A4910DCAF668}">
      <dgm:prSet phldr="0"/>
      <dgm:spPr/>
      <dgm:t>
        <a:bodyPr/>
        <a:lstStyle/>
        <a:p>
          <a:endParaRPr lang="en-US">
            <a:latin typeface="Helvetica"/>
            <a:cs typeface="Helvetica"/>
          </a:endParaRPr>
        </a:p>
      </dgm:t>
    </dgm:pt>
    <dgm:pt modelId="{25B0E189-CAF4-4194-AED2-772534417A67}" type="parTrans" cxnId="{22CF9E1C-D068-4CBE-AFF4-AC01F5AF2C6D}">
      <dgm:prSet/>
      <dgm:spPr/>
      <dgm:t>
        <a:bodyPr/>
        <a:lstStyle/>
        <a:p>
          <a:endParaRPr lang="en-US"/>
        </a:p>
      </dgm:t>
    </dgm:pt>
    <dgm:pt modelId="{730B2C8B-34D2-475B-BC69-1BAA8875D510}" type="sibTrans" cxnId="{22CF9E1C-D068-4CBE-AFF4-AC01F5AF2C6D}">
      <dgm:prSet/>
      <dgm:spPr/>
      <dgm:t>
        <a:bodyPr/>
        <a:lstStyle/>
        <a:p>
          <a:endParaRPr lang="en-US"/>
        </a:p>
      </dgm:t>
    </dgm:pt>
    <dgm:pt modelId="{3127A221-8BC3-4378-B56F-CA91B7556FFF}">
      <dgm:prSet phldr="0"/>
      <dgm:spPr/>
      <dgm:t>
        <a:bodyPr/>
        <a:lstStyle/>
        <a:p>
          <a:endParaRPr lang="en-US">
            <a:latin typeface="Helvetica"/>
            <a:cs typeface="Helvetica"/>
          </a:endParaRPr>
        </a:p>
      </dgm:t>
    </dgm:pt>
    <dgm:pt modelId="{D6DCBFAE-A2C7-4224-8B40-9649217BEA36}" type="parTrans" cxnId="{18BC194E-2A14-4F31-9AB9-2EF6C75A1645}">
      <dgm:prSet/>
      <dgm:spPr/>
      <dgm:t>
        <a:bodyPr/>
        <a:lstStyle/>
        <a:p>
          <a:endParaRPr lang="en-US"/>
        </a:p>
      </dgm:t>
    </dgm:pt>
    <dgm:pt modelId="{E7312060-F97F-42B9-8EF1-A534461B1154}" type="sibTrans" cxnId="{18BC194E-2A14-4F31-9AB9-2EF6C75A1645}">
      <dgm:prSet/>
      <dgm:spPr/>
      <dgm:t>
        <a:bodyPr/>
        <a:lstStyle/>
        <a:p>
          <a:endParaRPr lang="en-US"/>
        </a:p>
      </dgm:t>
    </dgm:pt>
    <dgm:pt modelId="{A077B3FB-DFC3-43C3-B61A-E1B2F7579A28}" type="pres">
      <dgm:prSet presAssocID="{1F7A1B44-7043-4BB0-BD6B-0782C041ADC3}" presName="Name0" presStyleCnt="0">
        <dgm:presLayoutVars>
          <dgm:dir/>
          <dgm:resizeHandles val="exact"/>
        </dgm:presLayoutVars>
      </dgm:prSet>
      <dgm:spPr/>
    </dgm:pt>
    <dgm:pt modelId="{B7937753-05A6-46AB-9966-D177E1331361}" type="pres">
      <dgm:prSet presAssocID="{1F7A1B44-7043-4BB0-BD6B-0782C041ADC3}" presName="arrow" presStyleLbl="bgShp" presStyleIdx="0" presStyleCnt="1"/>
      <dgm:spPr/>
    </dgm:pt>
    <dgm:pt modelId="{8D95FD95-5DFE-4757-A2EC-7EDD3136359B}" type="pres">
      <dgm:prSet presAssocID="{1F7A1B44-7043-4BB0-BD6B-0782C041ADC3}" presName="points" presStyleCnt="0"/>
      <dgm:spPr/>
    </dgm:pt>
    <dgm:pt modelId="{C39610F1-E8D0-4AB5-9C3A-BD84C58FDA6F}" type="pres">
      <dgm:prSet presAssocID="{63E125E5-5B04-47B5-AF60-151D12EEE23E}" presName="compositeA" presStyleCnt="0"/>
      <dgm:spPr/>
    </dgm:pt>
    <dgm:pt modelId="{0D172197-CAB9-463E-AA88-077FCABAB706}" type="pres">
      <dgm:prSet presAssocID="{63E125E5-5B04-47B5-AF60-151D12EEE23E}" presName="textA" presStyleLbl="revTx" presStyleIdx="0" presStyleCnt="10">
        <dgm:presLayoutVars>
          <dgm:bulletEnabled val="1"/>
        </dgm:presLayoutVars>
      </dgm:prSet>
      <dgm:spPr/>
    </dgm:pt>
    <dgm:pt modelId="{3D9E390A-DAC4-4ECD-A0D3-735CCE15BAEA}" type="pres">
      <dgm:prSet presAssocID="{63E125E5-5B04-47B5-AF60-151D12EEE23E}" presName="circleA" presStyleLbl="node1" presStyleIdx="0" presStyleCnt="10"/>
      <dgm:spPr>
        <a:solidFill>
          <a:schemeClr val="accent4"/>
        </a:solidFill>
      </dgm:spPr>
    </dgm:pt>
    <dgm:pt modelId="{2D7EC709-7E5F-4E93-9DF2-E88A6DB3515F}" type="pres">
      <dgm:prSet presAssocID="{63E125E5-5B04-47B5-AF60-151D12EEE23E}" presName="spaceA" presStyleCnt="0"/>
      <dgm:spPr/>
    </dgm:pt>
    <dgm:pt modelId="{109D55F9-FFBE-48A6-8887-8D145EB46040}" type="pres">
      <dgm:prSet presAssocID="{DDE329F5-FAB8-450B-9AF2-8803EA477067}" presName="space" presStyleCnt="0"/>
      <dgm:spPr/>
    </dgm:pt>
    <dgm:pt modelId="{3A7E5496-9666-4CC8-A764-E0C45FAB3853}" type="pres">
      <dgm:prSet presAssocID="{C91F1A12-14D7-4F2C-95B9-E4E759D39378}" presName="compositeB" presStyleCnt="0"/>
      <dgm:spPr/>
    </dgm:pt>
    <dgm:pt modelId="{916A5FF0-EA46-45E8-9EB8-51851BE33276}" type="pres">
      <dgm:prSet presAssocID="{C91F1A12-14D7-4F2C-95B9-E4E759D39378}" presName="textB" presStyleLbl="revTx" presStyleIdx="1" presStyleCnt="10">
        <dgm:presLayoutVars>
          <dgm:bulletEnabled val="1"/>
        </dgm:presLayoutVars>
      </dgm:prSet>
      <dgm:spPr/>
    </dgm:pt>
    <dgm:pt modelId="{756E0266-BA1A-48E3-A47B-5673584F3CAE}" type="pres">
      <dgm:prSet presAssocID="{C91F1A12-14D7-4F2C-95B9-E4E759D39378}" presName="circleB" presStyleLbl="node1" presStyleIdx="1" presStyleCnt="10"/>
      <dgm:spPr/>
    </dgm:pt>
    <dgm:pt modelId="{389699E3-41E0-4B31-85C5-1F41C9617681}" type="pres">
      <dgm:prSet presAssocID="{C91F1A12-14D7-4F2C-95B9-E4E759D39378}" presName="spaceB" presStyleCnt="0"/>
      <dgm:spPr/>
    </dgm:pt>
    <dgm:pt modelId="{981128C5-04AF-4518-AD5D-08D8B7FEE189}" type="pres">
      <dgm:prSet presAssocID="{E9A61182-6570-4FF3-9981-E683E8176806}" presName="space" presStyleCnt="0"/>
      <dgm:spPr/>
    </dgm:pt>
    <dgm:pt modelId="{405039D8-415A-4A67-8B4F-515B6038D509}" type="pres">
      <dgm:prSet presAssocID="{B117D709-1DB1-41B4-8E63-A399EDAA890B}" presName="compositeA" presStyleCnt="0"/>
      <dgm:spPr/>
    </dgm:pt>
    <dgm:pt modelId="{E87459D5-C89B-48E2-8751-5F1B33367A4D}" type="pres">
      <dgm:prSet presAssocID="{B117D709-1DB1-41B4-8E63-A399EDAA890B}" presName="textA" presStyleLbl="revTx" presStyleIdx="2" presStyleCnt="10">
        <dgm:presLayoutVars>
          <dgm:bulletEnabled val="1"/>
        </dgm:presLayoutVars>
      </dgm:prSet>
      <dgm:spPr/>
    </dgm:pt>
    <dgm:pt modelId="{FD286CEC-B850-4141-9B11-4D2229DDD6F8}" type="pres">
      <dgm:prSet presAssocID="{B117D709-1DB1-41B4-8E63-A399EDAA890B}" presName="circleA" presStyleLbl="node1" presStyleIdx="2" presStyleCnt="10"/>
      <dgm:spPr/>
    </dgm:pt>
    <dgm:pt modelId="{8860DC73-2EBF-4947-A506-97F267573773}" type="pres">
      <dgm:prSet presAssocID="{B117D709-1DB1-41B4-8E63-A399EDAA890B}" presName="spaceA" presStyleCnt="0"/>
      <dgm:spPr/>
    </dgm:pt>
    <dgm:pt modelId="{FA6F9C02-3D2C-4CBE-9166-5F039207ADED}" type="pres">
      <dgm:prSet presAssocID="{AD281F2E-7BEB-4133-92E6-D4430ED35E4F}" presName="space" presStyleCnt="0"/>
      <dgm:spPr/>
    </dgm:pt>
    <dgm:pt modelId="{86B8115A-4E7A-4184-BA1A-F5F7D4668450}" type="pres">
      <dgm:prSet presAssocID="{C8BC80DA-8F70-4D7D-9628-82547F955915}" presName="compositeB" presStyleCnt="0"/>
      <dgm:spPr/>
    </dgm:pt>
    <dgm:pt modelId="{BDDFFEF9-C2A3-46C1-ABCD-421628B9A62E}" type="pres">
      <dgm:prSet presAssocID="{C8BC80DA-8F70-4D7D-9628-82547F955915}" presName="textB" presStyleLbl="revTx" presStyleIdx="3" presStyleCnt="10">
        <dgm:presLayoutVars>
          <dgm:bulletEnabled val="1"/>
        </dgm:presLayoutVars>
      </dgm:prSet>
      <dgm:spPr/>
    </dgm:pt>
    <dgm:pt modelId="{C8EA2309-1251-420C-89ED-C1777BAE8C3F}" type="pres">
      <dgm:prSet presAssocID="{C8BC80DA-8F70-4D7D-9628-82547F955915}" presName="circleB" presStyleLbl="node1" presStyleIdx="3" presStyleCnt="10"/>
      <dgm:spPr/>
    </dgm:pt>
    <dgm:pt modelId="{6BC46ED4-D01F-4313-B5CC-8D7BDA655D84}" type="pres">
      <dgm:prSet presAssocID="{C8BC80DA-8F70-4D7D-9628-82547F955915}" presName="spaceB" presStyleCnt="0"/>
      <dgm:spPr/>
    </dgm:pt>
    <dgm:pt modelId="{2CE0429E-E1FF-40B9-AE07-35113E44C2D6}" type="pres">
      <dgm:prSet presAssocID="{61C5703D-A17B-4F52-9389-E5B42C95E6AC}" presName="space" presStyleCnt="0"/>
      <dgm:spPr/>
    </dgm:pt>
    <dgm:pt modelId="{18C90D86-DB8F-4329-B1BC-5C9EBDF7B10C}" type="pres">
      <dgm:prSet presAssocID="{8570A0A3-5A3D-41C5-A77F-A4910DCAF668}" presName="compositeA" presStyleCnt="0"/>
      <dgm:spPr/>
    </dgm:pt>
    <dgm:pt modelId="{A2BDFB09-B887-4B82-8B79-5D374D6C2DC3}" type="pres">
      <dgm:prSet presAssocID="{8570A0A3-5A3D-41C5-A77F-A4910DCAF668}" presName="textA" presStyleLbl="revTx" presStyleIdx="4" presStyleCnt="10">
        <dgm:presLayoutVars>
          <dgm:bulletEnabled val="1"/>
        </dgm:presLayoutVars>
      </dgm:prSet>
      <dgm:spPr/>
    </dgm:pt>
    <dgm:pt modelId="{A0A2361A-6A61-4F33-BC18-068626277B7D}" type="pres">
      <dgm:prSet presAssocID="{8570A0A3-5A3D-41C5-A77F-A4910DCAF668}" presName="circleA" presStyleLbl="node1" presStyleIdx="4" presStyleCnt="10"/>
      <dgm:spPr/>
    </dgm:pt>
    <dgm:pt modelId="{406DC5C7-EE5E-4057-8AF9-E5920E474CE8}" type="pres">
      <dgm:prSet presAssocID="{8570A0A3-5A3D-41C5-A77F-A4910DCAF668}" presName="spaceA" presStyleCnt="0"/>
      <dgm:spPr/>
    </dgm:pt>
    <dgm:pt modelId="{2F9650D8-B131-4C93-8ABE-A197325D4832}" type="pres">
      <dgm:prSet presAssocID="{730B2C8B-34D2-475B-BC69-1BAA8875D510}" presName="space" presStyleCnt="0"/>
      <dgm:spPr/>
    </dgm:pt>
    <dgm:pt modelId="{9F81FA15-5F2F-4F6E-906C-4C0A33C98A56}" type="pres">
      <dgm:prSet presAssocID="{3127A221-8BC3-4378-B56F-CA91B7556FFF}" presName="compositeB" presStyleCnt="0"/>
      <dgm:spPr/>
    </dgm:pt>
    <dgm:pt modelId="{ABD83957-3139-4D75-9692-C8D22BBD97BD}" type="pres">
      <dgm:prSet presAssocID="{3127A221-8BC3-4378-B56F-CA91B7556FFF}" presName="textB" presStyleLbl="revTx" presStyleIdx="5" presStyleCnt="10">
        <dgm:presLayoutVars>
          <dgm:bulletEnabled val="1"/>
        </dgm:presLayoutVars>
      </dgm:prSet>
      <dgm:spPr/>
    </dgm:pt>
    <dgm:pt modelId="{FE492289-F033-4612-AB8F-755C58FFF7AA}" type="pres">
      <dgm:prSet presAssocID="{3127A221-8BC3-4378-B56F-CA91B7556FFF}" presName="circleB" presStyleLbl="node1" presStyleIdx="5" presStyleCnt="10"/>
      <dgm:spPr/>
    </dgm:pt>
    <dgm:pt modelId="{B9A8C9FE-9CD6-44B8-98A8-20BBAEA6C1E4}" type="pres">
      <dgm:prSet presAssocID="{3127A221-8BC3-4378-B56F-CA91B7556FFF}" presName="spaceB" presStyleCnt="0"/>
      <dgm:spPr/>
    </dgm:pt>
    <dgm:pt modelId="{F003180A-8DBC-4246-8F4D-F457B899F9CD}" type="pres">
      <dgm:prSet presAssocID="{E7312060-F97F-42B9-8EF1-A534461B1154}" presName="space" presStyleCnt="0"/>
      <dgm:spPr/>
    </dgm:pt>
    <dgm:pt modelId="{AF22E3EA-1F4F-46BE-BADA-57C1299AB55E}" type="pres">
      <dgm:prSet presAssocID="{11414502-901D-4639-96C4-EB2988D1FC9D}" presName="compositeA" presStyleCnt="0"/>
      <dgm:spPr/>
    </dgm:pt>
    <dgm:pt modelId="{51BBA302-FF32-4B10-8C6F-5A214464FE93}" type="pres">
      <dgm:prSet presAssocID="{11414502-901D-4639-96C4-EB2988D1FC9D}" presName="textA" presStyleLbl="revTx" presStyleIdx="6" presStyleCnt="10">
        <dgm:presLayoutVars>
          <dgm:bulletEnabled val="1"/>
        </dgm:presLayoutVars>
      </dgm:prSet>
      <dgm:spPr/>
    </dgm:pt>
    <dgm:pt modelId="{6CA439D5-6954-40EC-BBA8-C8468053D4DA}" type="pres">
      <dgm:prSet presAssocID="{11414502-901D-4639-96C4-EB2988D1FC9D}" presName="circleA" presStyleLbl="node1" presStyleIdx="6" presStyleCnt="10"/>
      <dgm:spPr/>
    </dgm:pt>
    <dgm:pt modelId="{6EA28528-471A-488B-88B0-1EEABFE857E7}" type="pres">
      <dgm:prSet presAssocID="{11414502-901D-4639-96C4-EB2988D1FC9D}" presName="spaceA" presStyleCnt="0"/>
      <dgm:spPr/>
    </dgm:pt>
    <dgm:pt modelId="{F60C13D0-BE40-4513-86E5-7697EEE4D27D}" type="pres">
      <dgm:prSet presAssocID="{DE41FA6C-E2C5-4EC8-B1A6-192333CF6123}" presName="space" presStyleCnt="0"/>
      <dgm:spPr/>
    </dgm:pt>
    <dgm:pt modelId="{DF854F36-ABA9-4B9D-80AC-2D1FBC5E403A}" type="pres">
      <dgm:prSet presAssocID="{192C3DD3-2972-4515-A90D-EC751C0EEDC2}" presName="compositeB" presStyleCnt="0"/>
      <dgm:spPr/>
    </dgm:pt>
    <dgm:pt modelId="{4B6A0E95-E591-4ECF-BA10-C6D7FC29BE1B}" type="pres">
      <dgm:prSet presAssocID="{192C3DD3-2972-4515-A90D-EC751C0EEDC2}" presName="textB" presStyleLbl="revTx" presStyleIdx="7" presStyleCnt="10">
        <dgm:presLayoutVars>
          <dgm:bulletEnabled val="1"/>
        </dgm:presLayoutVars>
      </dgm:prSet>
      <dgm:spPr/>
    </dgm:pt>
    <dgm:pt modelId="{8E805D78-8DA8-4FD8-9F78-4E2E72095E58}" type="pres">
      <dgm:prSet presAssocID="{192C3DD3-2972-4515-A90D-EC751C0EEDC2}" presName="circleB" presStyleLbl="node1" presStyleIdx="7" presStyleCnt="10"/>
      <dgm:spPr/>
    </dgm:pt>
    <dgm:pt modelId="{D69A35CD-BE95-4795-8EFF-4E88FA0ECBC9}" type="pres">
      <dgm:prSet presAssocID="{192C3DD3-2972-4515-A90D-EC751C0EEDC2}" presName="spaceB" presStyleCnt="0"/>
      <dgm:spPr/>
    </dgm:pt>
    <dgm:pt modelId="{2FADB90D-9070-455C-BC5E-50D96689F736}" type="pres">
      <dgm:prSet presAssocID="{009B93D5-EE5F-42F6-9AB7-958008C4BB23}" presName="space" presStyleCnt="0"/>
      <dgm:spPr/>
    </dgm:pt>
    <dgm:pt modelId="{385FCAB5-6E38-40FE-9BDE-DDD3B0560CE5}" type="pres">
      <dgm:prSet presAssocID="{EB71EB14-8160-490D-AE8F-8A32BD955918}" presName="compositeA" presStyleCnt="0"/>
      <dgm:spPr/>
    </dgm:pt>
    <dgm:pt modelId="{C31ADC9D-70A4-44C0-A5D7-369A9CEDD592}" type="pres">
      <dgm:prSet presAssocID="{EB71EB14-8160-490D-AE8F-8A32BD955918}" presName="textA" presStyleLbl="revTx" presStyleIdx="8" presStyleCnt="10">
        <dgm:presLayoutVars>
          <dgm:bulletEnabled val="1"/>
        </dgm:presLayoutVars>
      </dgm:prSet>
      <dgm:spPr/>
    </dgm:pt>
    <dgm:pt modelId="{C743B5D5-3C00-41FC-BFDE-70EEEDB8675D}" type="pres">
      <dgm:prSet presAssocID="{EB71EB14-8160-490D-AE8F-8A32BD955918}" presName="circleA" presStyleLbl="node1" presStyleIdx="8" presStyleCnt="10"/>
      <dgm:spPr/>
    </dgm:pt>
    <dgm:pt modelId="{87D0D685-26CF-4BFE-A659-BA2CC77A6C67}" type="pres">
      <dgm:prSet presAssocID="{EB71EB14-8160-490D-AE8F-8A32BD955918}" presName="spaceA" presStyleCnt="0"/>
      <dgm:spPr/>
    </dgm:pt>
    <dgm:pt modelId="{9B33F090-4DD3-428E-8255-7F83008C7517}" type="pres">
      <dgm:prSet presAssocID="{D6AA8124-067B-4FC7-ADA6-807F703FB73A}" presName="space" presStyleCnt="0"/>
      <dgm:spPr/>
    </dgm:pt>
    <dgm:pt modelId="{CF0660F3-F9E6-4727-B31B-328C0BD4FB01}" type="pres">
      <dgm:prSet presAssocID="{DBB887F6-5CC0-497C-AC8F-E5986F4A6BC7}" presName="compositeB" presStyleCnt="0"/>
      <dgm:spPr/>
    </dgm:pt>
    <dgm:pt modelId="{C98A9CAD-BC53-4C73-BFD6-48E2B7F2DAF6}" type="pres">
      <dgm:prSet presAssocID="{DBB887F6-5CC0-497C-AC8F-E5986F4A6BC7}" presName="textB" presStyleLbl="revTx" presStyleIdx="9" presStyleCnt="10">
        <dgm:presLayoutVars>
          <dgm:bulletEnabled val="1"/>
        </dgm:presLayoutVars>
      </dgm:prSet>
      <dgm:spPr/>
    </dgm:pt>
    <dgm:pt modelId="{2734E6AC-6F6B-4AA1-A0C0-252EF39F1150}" type="pres">
      <dgm:prSet presAssocID="{DBB887F6-5CC0-497C-AC8F-E5986F4A6BC7}" presName="circleB" presStyleLbl="node1" presStyleIdx="9" presStyleCnt="10"/>
      <dgm:spPr/>
    </dgm:pt>
    <dgm:pt modelId="{A9E206AD-9523-4B26-A456-1E88E54CEB18}" type="pres">
      <dgm:prSet presAssocID="{DBB887F6-5CC0-497C-AC8F-E5986F4A6BC7}" presName="spaceB" presStyleCnt="0"/>
      <dgm:spPr/>
    </dgm:pt>
  </dgm:ptLst>
  <dgm:cxnLst>
    <dgm:cxn modelId="{22CF9E1C-D068-4CBE-AFF4-AC01F5AF2C6D}" srcId="{1F7A1B44-7043-4BB0-BD6B-0782C041ADC3}" destId="{8570A0A3-5A3D-41C5-A77F-A4910DCAF668}" srcOrd="4" destOrd="0" parTransId="{25B0E189-CAF4-4194-AED2-772534417A67}" sibTransId="{730B2C8B-34D2-475B-BC69-1BAA8875D510}"/>
    <dgm:cxn modelId="{3F9DE131-FEAC-4747-BC34-3A6BD3F848F2}" type="presOf" srcId="{C8BC80DA-8F70-4D7D-9628-82547F955915}" destId="{BDDFFEF9-C2A3-46C1-ABCD-421628B9A62E}" srcOrd="0" destOrd="0" presId="urn:microsoft.com/office/officeart/2005/8/layout/hProcess11"/>
    <dgm:cxn modelId="{BC432F67-17AA-4A75-9031-0AC924B97400}" type="presOf" srcId="{11414502-901D-4639-96C4-EB2988D1FC9D}" destId="{51BBA302-FF32-4B10-8C6F-5A214464FE93}" srcOrd="0" destOrd="0" presId="urn:microsoft.com/office/officeart/2005/8/layout/hProcess11"/>
    <dgm:cxn modelId="{18BC194E-2A14-4F31-9AB9-2EF6C75A1645}" srcId="{1F7A1B44-7043-4BB0-BD6B-0782C041ADC3}" destId="{3127A221-8BC3-4378-B56F-CA91B7556FFF}" srcOrd="5" destOrd="0" parTransId="{D6DCBFAE-A2C7-4224-8B40-9649217BEA36}" sibTransId="{E7312060-F97F-42B9-8EF1-A534461B1154}"/>
    <dgm:cxn modelId="{0A94FA6F-7D07-45F0-9161-9FC555D597BB}" type="presOf" srcId="{C91F1A12-14D7-4F2C-95B9-E4E759D39378}" destId="{916A5FF0-EA46-45E8-9EB8-51851BE33276}" srcOrd="0" destOrd="0" presId="urn:microsoft.com/office/officeart/2005/8/layout/hProcess11"/>
    <dgm:cxn modelId="{EE39CA55-E83E-4E8F-8ADA-AFF6A43EBA5A}" type="presOf" srcId="{DBB887F6-5CC0-497C-AC8F-E5986F4A6BC7}" destId="{C98A9CAD-BC53-4C73-BFD6-48E2B7F2DAF6}" srcOrd="0" destOrd="0" presId="urn:microsoft.com/office/officeart/2005/8/layout/hProcess11"/>
    <dgm:cxn modelId="{2DF7E45A-690C-4844-96E3-0E804BAF0E45}" srcId="{1F7A1B44-7043-4BB0-BD6B-0782C041ADC3}" destId="{192C3DD3-2972-4515-A90D-EC751C0EEDC2}" srcOrd="7" destOrd="0" parTransId="{7ACFB3AC-17DC-4B44-AC43-B043BEC2DCB1}" sibTransId="{009B93D5-EE5F-42F6-9AB7-958008C4BB23}"/>
    <dgm:cxn modelId="{07C7E781-A94A-4519-9085-C894418BBE66}" srcId="{1F7A1B44-7043-4BB0-BD6B-0782C041ADC3}" destId="{63E125E5-5B04-47B5-AF60-151D12EEE23E}" srcOrd="0" destOrd="0" parTransId="{E4B23858-AA40-4535-998F-1951F38750A3}" sibTransId="{DDE329F5-FAB8-450B-9AF2-8803EA477067}"/>
    <dgm:cxn modelId="{98892B82-993C-414B-A215-BAFC25ECFFB1}" type="presOf" srcId="{3127A221-8BC3-4378-B56F-CA91B7556FFF}" destId="{ABD83957-3139-4D75-9692-C8D22BBD97BD}" srcOrd="0" destOrd="0" presId="urn:microsoft.com/office/officeart/2005/8/layout/hProcess11"/>
    <dgm:cxn modelId="{975E4985-EF35-4A4E-897A-4A8D3E990F31}" type="presOf" srcId="{1F7A1B44-7043-4BB0-BD6B-0782C041ADC3}" destId="{A077B3FB-DFC3-43C3-B61A-E1B2F7579A28}" srcOrd="0" destOrd="0" presId="urn:microsoft.com/office/officeart/2005/8/layout/hProcess11"/>
    <dgm:cxn modelId="{3F626388-2215-457B-85FA-986D1D935F65}" srcId="{1F7A1B44-7043-4BB0-BD6B-0782C041ADC3}" destId="{B117D709-1DB1-41B4-8E63-A399EDAA890B}" srcOrd="2" destOrd="0" parTransId="{41704725-47CD-4EDD-B92F-5CF8FCBEB865}" sibTransId="{AD281F2E-7BEB-4133-92E6-D4430ED35E4F}"/>
    <dgm:cxn modelId="{D4190A8B-233D-4EF0-A3A9-68645F2E0355}" srcId="{1F7A1B44-7043-4BB0-BD6B-0782C041ADC3}" destId="{EB71EB14-8160-490D-AE8F-8A32BD955918}" srcOrd="8" destOrd="0" parTransId="{5805E3AC-2405-4BC1-8D3A-9999B65B52B6}" sibTransId="{D6AA8124-067B-4FC7-ADA6-807F703FB73A}"/>
    <dgm:cxn modelId="{C9750694-2CE8-48F1-876E-42EA6B54B8E8}" type="presOf" srcId="{B117D709-1DB1-41B4-8E63-A399EDAA890B}" destId="{E87459D5-C89B-48E2-8751-5F1B33367A4D}" srcOrd="0" destOrd="0" presId="urn:microsoft.com/office/officeart/2005/8/layout/hProcess11"/>
    <dgm:cxn modelId="{140ABD9A-C035-400D-9621-B3A46DDB715D}" srcId="{1F7A1B44-7043-4BB0-BD6B-0782C041ADC3}" destId="{C91F1A12-14D7-4F2C-95B9-E4E759D39378}" srcOrd="1" destOrd="0" parTransId="{26FB4C1B-DE89-4664-A840-E7E56018366B}" sibTransId="{E9A61182-6570-4FF3-9981-E683E8176806}"/>
    <dgm:cxn modelId="{6BB708A7-8919-4ABC-8106-8B8C8235DD42}" type="presOf" srcId="{63E125E5-5B04-47B5-AF60-151D12EEE23E}" destId="{0D172197-CAB9-463E-AA88-077FCABAB706}" srcOrd="0" destOrd="0" presId="urn:microsoft.com/office/officeart/2005/8/layout/hProcess11"/>
    <dgm:cxn modelId="{A44343AD-AB7D-4869-8C2B-CA6F31EA74A0}" srcId="{1F7A1B44-7043-4BB0-BD6B-0782C041ADC3}" destId="{DBB887F6-5CC0-497C-AC8F-E5986F4A6BC7}" srcOrd="9" destOrd="0" parTransId="{5B3C8C2F-16FB-483C-9020-BE38DACCA23E}" sibTransId="{3FE32A6D-2EBB-4CEC-8149-CE7508BD9869}"/>
    <dgm:cxn modelId="{D0942AD6-EFAF-4C4B-A388-360A57EDEB98}" type="presOf" srcId="{EB71EB14-8160-490D-AE8F-8A32BD955918}" destId="{C31ADC9D-70A4-44C0-A5D7-369A9CEDD592}" srcOrd="0" destOrd="0" presId="urn:microsoft.com/office/officeart/2005/8/layout/hProcess11"/>
    <dgm:cxn modelId="{928F1FD9-4E51-42EA-83E4-0CB117F5D57A}" type="presOf" srcId="{8570A0A3-5A3D-41C5-A77F-A4910DCAF668}" destId="{A2BDFB09-B887-4B82-8B79-5D374D6C2DC3}" srcOrd="0" destOrd="0" presId="urn:microsoft.com/office/officeart/2005/8/layout/hProcess11"/>
    <dgm:cxn modelId="{B40465DB-C6D8-41E3-A69A-E139A0CA6735}" type="presOf" srcId="{192C3DD3-2972-4515-A90D-EC751C0EEDC2}" destId="{4B6A0E95-E591-4ECF-BA10-C6D7FC29BE1B}" srcOrd="0" destOrd="0" presId="urn:microsoft.com/office/officeart/2005/8/layout/hProcess11"/>
    <dgm:cxn modelId="{38E70EE6-7009-45BD-94D1-5EDE845EFA49}" srcId="{1F7A1B44-7043-4BB0-BD6B-0782C041ADC3}" destId="{C8BC80DA-8F70-4D7D-9628-82547F955915}" srcOrd="3" destOrd="0" parTransId="{410EAB05-2D4D-4339-9716-D5F6DD2AB553}" sibTransId="{61C5703D-A17B-4F52-9389-E5B42C95E6AC}"/>
    <dgm:cxn modelId="{F8DE28E7-1EAF-4D7F-87F3-92D410685534}" srcId="{1F7A1B44-7043-4BB0-BD6B-0782C041ADC3}" destId="{11414502-901D-4639-96C4-EB2988D1FC9D}" srcOrd="6" destOrd="0" parTransId="{8D398202-1779-4759-92A0-B466EA48835D}" sibTransId="{DE41FA6C-E2C5-4EC8-B1A6-192333CF6123}"/>
    <dgm:cxn modelId="{CDECBF0B-EBCA-4F96-8E7F-E886A4EB27BA}" type="presParOf" srcId="{A077B3FB-DFC3-43C3-B61A-E1B2F7579A28}" destId="{B7937753-05A6-46AB-9966-D177E1331361}" srcOrd="0" destOrd="0" presId="urn:microsoft.com/office/officeart/2005/8/layout/hProcess11"/>
    <dgm:cxn modelId="{CE095648-E71E-4006-A269-8A917B6BF69A}" type="presParOf" srcId="{A077B3FB-DFC3-43C3-B61A-E1B2F7579A28}" destId="{8D95FD95-5DFE-4757-A2EC-7EDD3136359B}" srcOrd="1" destOrd="0" presId="urn:microsoft.com/office/officeart/2005/8/layout/hProcess11"/>
    <dgm:cxn modelId="{BB1DA47A-017A-4AC3-8315-E9F3D081E128}" type="presParOf" srcId="{8D95FD95-5DFE-4757-A2EC-7EDD3136359B}" destId="{C39610F1-E8D0-4AB5-9C3A-BD84C58FDA6F}" srcOrd="0" destOrd="0" presId="urn:microsoft.com/office/officeart/2005/8/layout/hProcess11"/>
    <dgm:cxn modelId="{27B3228A-8511-47F3-84AA-E68F03D8147B}" type="presParOf" srcId="{C39610F1-E8D0-4AB5-9C3A-BD84C58FDA6F}" destId="{0D172197-CAB9-463E-AA88-077FCABAB706}" srcOrd="0" destOrd="0" presId="urn:microsoft.com/office/officeart/2005/8/layout/hProcess11"/>
    <dgm:cxn modelId="{1C743388-CF5F-460A-9AA5-4BDE43E63D13}" type="presParOf" srcId="{C39610F1-E8D0-4AB5-9C3A-BD84C58FDA6F}" destId="{3D9E390A-DAC4-4ECD-A0D3-735CCE15BAEA}" srcOrd="1" destOrd="0" presId="urn:microsoft.com/office/officeart/2005/8/layout/hProcess11"/>
    <dgm:cxn modelId="{2682CC0B-683F-4169-898D-6577CE290CE7}" type="presParOf" srcId="{C39610F1-E8D0-4AB5-9C3A-BD84C58FDA6F}" destId="{2D7EC709-7E5F-4E93-9DF2-E88A6DB3515F}" srcOrd="2" destOrd="0" presId="urn:microsoft.com/office/officeart/2005/8/layout/hProcess11"/>
    <dgm:cxn modelId="{17385B8D-9178-4B49-9C3D-C1FCBADECFF1}" type="presParOf" srcId="{8D95FD95-5DFE-4757-A2EC-7EDD3136359B}" destId="{109D55F9-FFBE-48A6-8887-8D145EB46040}" srcOrd="1" destOrd="0" presId="urn:microsoft.com/office/officeart/2005/8/layout/hProcess11"/>
    <dgm:cxn modelId="{D286E66B-951D-40E5-BD25-C333FE5CA24C}" type="presParOf" srcId="{8D95FD95-5DFE-4757-A2EC-7EDD3136359B}" destId="{3A7E5496-9666-4CC8-A764-E0C45FAB3853}" srcOrd="2" destOrd="0" presId="urn:microsoft.com/office/officeart/2005/8/layout/hProcess11"/>
    <dgm:cxn modelId="{DF39249C-2721-472B-9172-B4116323C9AB}" type="presParOf" srcId="{3A7E5496-9666-4CC8-A764-E0C45FAB3853}" destId="{916A5FF0-EA46-45E8-9EB8-51851BE33276}" srcOrd="0" destOrd="0" presId="urn:microsoft.com/office/officeart/2005/8/layout/hProcess11"/>
    <dgm:cxn modelId="{77E58040-803C-448D-A996-BF8772DF3CBB}" type="presParOf" srcId="{3A7E5496-9666-4CC8-A764-E0C45FAB3853}" destId="{756E0266-BA1A-48E3-A47B-5673584F3CAE}" srcOrd="1" destOrd="0" presId="urn:microsoft.com/office/officeart/2005/8/layout/hProcess11"/>
    <dgm:cxn modelId="{F4C054FA-6C3B-4D0A-ADF9-9D8497116E7D}" type="presParOf" srcId="{3A7E5496-9666-4CC8-A764-E0C45FAB3853}" destId="{389699E3-41E0-4B31-85C5-1F41C9617681}" srcOrd="2" destOrd="0" presId="urn:microsoft.com/office/officeart/2005/8/layout/hProcess11"/>
    <dgm:cxn modelId="{BCB80F09-9FD7-4713-8D6A-3B5441C6EB76}" type="presParOf" srcId="{8D95FD95-5DFE-4757-A2EC-7EDD3136359B}" destId="{981128C5-04AF-4518-AD5D-08D8B7FEE189}" srcOrd="3" destOrd="0" presId="urn:microsoft.com/office/officeart/2005/8/layout/hProcess11"/>
    <dgm:cxn modelId="{3D6E0A30-0B10-4D16-B02C-A6C9F53C05BD}" type="presParOf" srcId="{8D95FD95-5DFE-4757-A2EC-7EDD3136359B}" destId="{405039D8-415A-4A67-8B4F-515B6038D509}" srcOrd="4" destOrd="0" presId="urn:microsoft.com/office/officeart/2005/8/layout/hProcess11"/>
    <dgm:cxn modelId="{A1BF9913-FA77-4D16-A613-7008D9521C46}" type="presParOf" srcId="{405039D8-415A-4A67-8B4F-515B6038D509}" destId="{E87459D5-C89B-48E2-8751-5F1B33367A4D}" srcOrd="0" destOrd="0" presId="urn:microsoft.com/office/officeart/2005/8/layout/hProcess11"/>
    <dgm:cxn modelId="{8174F0A2-B988-46A9-8BA0-DA5B0F6A708B}" type="presParOf" srcId="{405039D8-415A-4A67-8B4F-515B6038D509}" destId="{FD286CEC-B850-4141-9B11-4D2229DDD6F8}" srcOrd="1" destOrd="0" presId="urn:microsoft.com/office/officeart/2005/8/layout/hProcess11"/>
    <dgm:cxn modelId="{54D3037F-DA3D-4556-8DBF-4205E5D8AC79}" type="presParOf" srcId="{405039D8-415A-4A67-8B4F-515B6038D509}" destId="{8860DC73-2EBF-4947-A506-97F267573773}" srcOrd="2" destOrd="0" presId="urn:microsoft.com/office/officeart/2005/8/layout/hProcess11"/>
    <dgm:cxn modelId="{6EF1A7C5-44E9-4935-9C68-50BFE85C855A}" type="presParOf" srcId="{8D95FD95-5DFE-4757-A2EC-7EDD3136359B}" destId="{FA6F9C02-3D2C-4CBE-9166-5F039207ADED}" srcOrd="5" destOrd="0" presId="urn:microsoft.com/office/officeart/2005/8/layout/hProcess11"/>
    <dgm:cxn modelId="{9072F5D1-87C3-4FF3-972B-23C046C2013C}" type="presParOf" srcId="{8D95FD95-5DFE-4757-A2EC-7EDD3136359B}" destId="{86B8115A-4E7A-4184-BA1A-F5F7D4668450}" srcOrd="6" destOrd="0" presId="urn:microsoft.com/office/officeart/2005/8/layout/hProcess11"/>
    <dgm:cxn modelId="{ABBA5B5F-426A-440F-B6E3-8A1F9CDB8A95}" type="presParOf" srcId="{86B8115A-4E7A-4184-BA1A-F5F7D4668450}" destId="{BDDFFEF9-C2A3-46C1-ABCD-421628B9A62E}" srcOrd="0" destOrd="0" presId="urn:microsoft.com/office/officeart/2005/8/layout/hProcess11"/>
    <dgm:cxn modelId="{B5E14E27-7839-4E3F-8ECA-97D92DF0A8CC}" type="presParOf" srcId="{86B8115A-4E7A-4184-BA1A-F5F7D4668450}" destId="{C8EA2309-1251-420C-89ED-C1777BAE8C3F}" srcOrd="1" destOrd="0" presId="urn:microsoft.com/office/officeart/2005/8/layout/hProcess11"/>
    <dgm:cxn modelId="{34B9E787-A50A-42BC-8520-CA14478E010D}" type="presParOf" srcId="{86B8115A-4E7A-4184-BA1A-F5F7D4668450}" destId="{6BC46ED4-D01F-4313-B5CC-8D7BDA655D84}" srcOrd="2" destOrd="0" presId="urn:microsoft.com/office/officeart/2005/8/layout/hProcess11"/>
    <dgm:cxn modelId="{D8311BB6-8E38-42F6-9655-42D721E5816D}" type="presParOf" srcId="{8D95FD95-5DFE-4757-A2EC-7EDD3136359B}" destId="{2CE0429E-E1FF-40B9-AE07-35113E44C2D6}" srcOrd="7" destOrd="0" presId="urn:microsoft.com/office/officeart/2005/8/layout/hProcess11"/>
    <dgm:cxn modelId="{A55478F9-62BE-4B5F-93FF-7A7E392F96FC}" type="presParOf" srcId="{8D95FD95-5DFE-4757-A2EC-7EDD3136359B}" destId="{18C90D86-DB8F-4329-B1BC-5C9EBDF7B10C}" srcOrd="8" destOrd="0" presId="urn:microsoft.com/office/officeart/2005/8/layout/hProcess11"/>
    <dgm:cxn modelId="{9695A0A5-B368-4EAE-8489-119D74829754}" type="presParOf" srcId="{18C90D86-DB8F-4329-B1BC-5C9EBDF7B10C}" destId="{A2BDFB09-B887-4B82-8B79-5D374D6C2DC3}" srcOrd="0" destOrd="0" presId="urn:microsoft.com/office/officeart/2005/8/layout/hProcess11"/>
    <dgm:cxn modelId="{DF0E148C-28B2-4657-ABEC-0A97A912E784}" type="presParOf" srcId="{18C90D86-DB8F-4329-B1BC-5C9EBDF7B10C}" destId="{A0A2361A-6A61-4F33-BC18-068626277B7D}" srcOrd="1" destOrd="0" presId="urn:microsoft.com/office/officeart/2005/8/layout/hProcess11"/>
    <dgm:cxn modelId="{67942C57-6B6B-4BBB-ADBD-4836AC84796C}" type="presParOf" srcId="{18C90D86-DB8F-4329-B1BC-5C9EBDF7B10C}" destId="{406DC5C7-EE5E-4057-8AF9-E5920E474CE8}" srcOrd="2" destOrd="0" presId="urn:microsoft.com/office/officeart/2005/8/layout/hProcess11"/>
    <dgm:cxn modelId="{1209D434-35DE-4FF9-8DD8-446714258C5D}" type="presParOf" srcId="{8D95FD95-5DFE-4757-A2EC-7EDD3136359B}" destId="{2F9650D8-B131-4C93-8ABE-A197325D4832}" srcOrd="9" destOrd="0" presId="urn:microsoft.com/office/officeart/2005/8/layout/hProcess11"/>
    <dgm:cxn modelId="{ECE68038-602D-43D6-8556-1FD0C9838523}" type="presParOf" srcId="{8D95FD95-5DFE-4757-A2EC-7EDD3136359B}" destId="{9F81FA15-5F2F-4F6E-906C-4C0A33C98A56}" srcOrd="10" destOrd="0" presId="urn:microsoft.com/office/officeart/2005/8/layout/hProcess11"/>
    <dgm:cxn modelId="{1A0DF2D8-9CD7-478C-BE75-169F5C580943}" type="presParOf" srcId="{9F81FA15-5F2F-4F6E-906C-4C0A33C98A56}" destId="{ABD83957-3139-4D75-9692-C8D22BBD97BD}" srcOrd="0" destOrd="0" presId="urn:microsoft.com/office/officeart/2005/8/layout/hProcess11"/>
    <dgm:cxn modelId="{34D04391-2947-42D4-B4F8-6C04F82EC16F}" type="presParOf" srcId="{9F81FA15-5F2F-4F6E-906C-4C0A33C98A56}" destId="{FE492289-F033-4612-AB8F-755C58FFF7AA}" srcOrd="1" destOrd="0" presId="urn:microsoft.com/office/officeart/2005/8/layout/hProcess11"/>
    <dgm:cxn modelId="{404E8A37-B2BD-435F-9681-4046C1EE6D40}" type="presParOf" srcId="{9F81FA15-5F2F-4F6E-906C-4C0A33C98A56}" destId="{B9A8C9FE-9CD6-44B8-98A8-20BBAEA6C1E4}" srcOrd="2" destOrd="0" presId="urn:microsoft.com/office/officeart/2005/8/layout/hProcess11"/>
    <dgm:cxn modelId="{851833BF-93B5-4EDD-8F5B-4C4DD826D56E}" type="presParOf" srcId="{8D95FD95-5DFE-4757-A2EC-7EDD3136359B}" destId="{F003180A-8DBC-4246-8F4D-F457B899F9CD}" srcOrd="11" destOrd="0" presId="urn:microsoft.com/office/officeart/2005/8/layout/hProcess11"/>
    <dgm:cxn modelId="{6B9F51D1-1632-41C8-963E-B4F884653B6C}" type="presParOf" srcId="{8D95FD95-5DFE-4757-A2EC-7EDD3136359B}" destId="{AF22E3EA-1F4F-46BE-BADA-57C1299AB55E}" srcOrd="12" destOrd="0" presId="urn:microsoft.com/office/officeart/2005/8/layout/hProcess11"/>
    <dgm:cxn modelId="{E48BF228-F972-403A-9CFB-8A00C90CD7E2}" type="presParOf" srcId="{AF22E3EA-1F4F-46BE-BADA-57C1299AB55E}" destId="{51BBA302-FF32-4B10-8C6F-5A214464FE93}" srcOrd="0" destOrd="0" presId="urn:microsoft.com/office/officeart/2005/8/layout/hProcess11"/>
    <dgm:cxn modelId="{E00E2506-A166-4BDE-9EF2-B25A2A678A16}" type="presParOf" srcId="{AF22E3EA-1F4F-46BE-BADA-57C1299AB55E}" destId="{6CA439D5-6954-40EC-BBA8-C8468053D4DA}" srcOrd="1" destOrd="0" presId="urn:microsoft.com/office/officeart/2005/8/layout/hProcess11"/>
    <dgm:cxn modelId="{8987FF93-C305-4588-8E33-5BB3A1841D1E}" type="presParOf" srcId="{AF22E3EA-1F4F-46BE-BADA-57C1299AB55E}" destId="{6EA28528-471A-488B-88B0-1EEABFE857E7}" srcOrd="2" destOrd="0" presId="urn:microsoft.com/office/officeart/2005/8/layout/hProcess11"/>
    <dgm:cxn modelId="{2924B466-FFDB-41BE-89CF-1DEA6001147E}" type="presParOf" srcId="{8D95FD95-5DFE-4757-A2EC-7EDD3136359B}" destId="{F60C13D0-BE40-4513-86E5-7697EEE4D27D}" srcOrd="13" destOrd="0" presId="urn:microsoft.com/office/officeart/2005/8/layout/hProcess11"/>
    <dgm:cxn modelId="{C7B4529C-0768-4421-85AD-7797B2A324CF}" type="presParOf" srcId="{8D95FD95-5DFE-4757-A2EC-7EDD3136359B}" destId="{DF854F36-ABA9-4B9D-80AC-2D1FBC5E403A}" srcOrd="14" destOrd="0" presId="urn:microsoft.com/office/officeart/2005/8/layout/hProcess11"/>
    <dgm:cxn modelId="{007277B3-D8B7-4CF1-8FE4-B2D8E19B59ED}" type="presParOf" srcId="{DF854F36-ABA9-4B9D-80AC-2D1FBC5E403A}" destId="{4B6A0E95-E591-4ECF-BA10-C6D7FC29BE1B}" srcOrd="0" destOrd="0" presId="urn:microsoft.com/office/officeart/2005/8/layout/hProcess11"/>
    <dgm:cxn modelId="{20507D23-2E63-4654-900B-7087F4F558B3}" type="presParOf" srcId="{DF854F36-ABA9-4B9D-80AC-2D1FBC5E403A}" destId="{8E805D78-8DA8-4FD8-9F78-4E2E72095E58}" srcOrd="1" destOrd="0" presId="urn:microsoft.com/office/officeart/2005/8/layout/hProcess11"/>
    <dgm:cxn modelId="{8904637A-5EEE-491E-8EE0-D219C4D5C76E}" type="presParOf" srcId="{DF854F36-ABA9-4B9D-80AC-2D1FBC5E403A}" destId="{D69A35CD-BE95-4795-8EFF-4E88FA0ECBC9}" srcOrd="2" destOrd="0" presId="urn:microsoft.com/office/officeart/2005/8/layout/hProcess11"/>
    <dgm:cxn modelId="{A83137C7-8417-41B0-9403-0BD974C906E3}" type="presParOf" srcId="{8D95FD95-5DFE-4757-A2EC-7EDD3136359B}" destId="{2FADB90D-9070-455C-BC5E-50D96689F736}" srcOrd="15" destOrd="0" presId="urn:microsoft.com/office/officeart/2005/8/layout/hProcess11"/>
    <dgm:cxn modelId="{07412A58-CE52-4229-8A8D-222D0BB540E4}" type="presParOf" srcId="{8D95FD95-5DFE-4757-A2EC-7EDD3136359B}" destId="{385FCAB5-6E38-40FE-9BDE-DDD3B0560CE5}" srcOrd="16" destOrd="0" presId="urn:microsoft.com/office/officeart/2005/8/layout/hProcess11"/>
    <dgm:cxn modelId="{B400CB33-A464-49F7-B377-859588FB4655}" type="presParOf" srcId="{385FCAB5-6E38-40FE-9BDE-DDD3B0560CE5}" destId="{C31ADC9D-70A4-44C0-A5D7-369A9CEDD592}" srcOrd="0" destOrd="0" presId="urn:microsoft.com/office/officeart/2005/8/layout/hProcess11"/>
    <dgm:cxn modelId="{8135CFC2-F151-449F-BE60-0841552B4BF2}" type="presParOf" srcId="{385FCAB5-6E38-40FE-9BDE-DDD3B0560CE5}" destId="{C743B5D5-3C00-41FC-BFDE-70EEEDB8675D}" srcOrd="1" destOrd="0" presId="urn:microsoft.com/office/officeart/2005/8/layout/hProcess11"/>
    <dgm:cxn modelId="{B91C4C7F-C0CA-4C9A-BD2D-26B5FE25E6F6}" type="presParOf" srcId="{385FCAB5-6E38-40FE-9BDE-DDD3B0560CE5}" destId="{87D0D685-26CF-4BFE-A659-BA2CC77A6C67}" srcOrd="2" destOrd="0" presId="urn:microsoft.com/office/officeart/2005/8/layout/hProcess11"/>
    <dgm:cxn modelId="{F3F40CED-1B5B-461F-826F-CC3E8D4DEBEA}" type="presParOf" srcId="{8D95FD95-5DFE-4757-A2EC-7EDD3136359B}" destId="{9B33F090-4DD3-428E-8255-7F83008C7517}" srcOrd="17" destOrd="0" presId="urn:microsoft.com/office/officeart/2005/8/layout/hProcess11"/>
    <dgm:cxn modelId="{EF521EDE-5854-43FB-A5C8-DE481813786B}" type="presParOf" srcId="{8D95FD95-5DFE-4757-A2EC-7EDD3136359B}" destId="{CF0660F3-F9E6-4727-B31B-328C0BD4FB01}" srcOrd="18" destOrd="0" presId="urn:microsoft.com/office/officeart/2005/8/layout/hProcess11"/>
    <dgm:cxn modelId="{494D8F30-0D3E-4774-B079-810FF7E58CD2}" type="presParOf" srcId="{CF0660F3-F9E6-4727-B31B-328C0BD4FB01}" destId="{C98A9CAD-BC53-4C73-BFD6-48E2B7F2DAF6}" srcOrd="0" destOrd="0" presId="urn:microsoft.com/office/officeart/2005/8/layout/hProcess11"/>
    <dgm:cxn modelId="{FDB623AF-DDDA-4C0A-B338-029E585C9AA3}" type="presParOf" srcId="{CF0660F3-F9E6-4727-B31B-328C0BD4FB01}" destId="{2734E6AC-6F6B-4AA1-A0C0-252EF39F1150}" srcOrd="1" destOrd="0" presId="urn:microsoft.com/office/officeart/2005/8/layout/hProcess11"/>
    <dgm:cxn modelId="{B937238B-8A4E-495A-9D4A-3B228C399E4E}" type="presParOf" srcId="{CF0660F3-F9E6-4727-B31B-328C0BD4FB01}" destId="{A9E206AD-9523-4B26-A456-1E88E54CEB18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1F7A1B44-7043-4BB0-BD6B-0782C041ADC3}" type="doc">
      <dgm:prSet loTypeId="urn:microsoft.com/office/officeart/2005/8/layout/hProcess11" loCatId="process" qsTypeId="urn:microsoft.com/office/officeart/2005/8/quickstyle/simple1" qsCatId="simple" csTypeId="urn:microsoft.com/office/officeart/2005/8/colors/accent0_3" csCatId="mainScheme" phldr="1"/>
      <dgm:spPr/>
    </dgm:pt>
    <dgm:pt modelId="{63E125E5-5B04-47B5-AF60-151D12EEE23E}">
      <dgm:prSet phldrT="[Text]" phldr="0"/>
      <dgm:spPr/>
      <dgm:t>
        <a:bodyPr/>
        <a:lstStyle/>
        <a:p>
          <a:pPr rtl="0"/>
          <a:r>
            <a:rPr lang="en-US">
              <a:solidFill>
                <a:schemeClr val="tx1"/>
              </a:solidFill>
              <a:latin typeface="Helvetica"/>
              <a:cs typeface="Helvetica"/>
            </a:rPr>
            <a:t> </a:t>
          </a:r>
        </a:p>
      </dgm:t>
    </dgm:pt>
    <dgm:pt modelId="{E4B23858-AA40-4535-998F-1951F38750A3}" type="parTrans" cxnId="{07C7E781-A94A-4519-9085-C894418BBE66}">
      <dgm:prSet/>
      <dgm:spPr/>
      <dgm:t>
        <a:bodyPr/>
        <a:lstStyle/>
        <a:p>
          <a:endParaRPr lang="en-US"/>
        </a:p>
      </dgm:t>
    </dgm:pt>
    <dgm:pt modelId="{DDE329F5-FAB8-450B-9AF2-8803EA477067}" type="sibTrans" cxnId="{07C7E781-A94A-4519-9085-C894418BBE66}">
      <dgm:prSet/>
      <dgm:spPr/>
      <dgm:t>
        <a:bodyPr/>
        <a:lstStyle/>
        <a:p>
          <a:endParaRPr lang="en-US"/>
        </a:p>
      </dgm:t>
    </dgm:pt>
    <dgm:pt modelId="{11414502-901D-4639-96C4-EB2988D1FC9D}">
      <dgm:prSet phldr="0"/>
      <dgm:spPr/>
      <dgm:t>
        <a:bodyPr/>
        <a:lstStyle/>
        <a:p>
          <a:pPr rtl="0"/>
          <a:r>
            <a:rPr lang="en-US">
              <a:latin typeface="Helvetica"/>
              <a:cs typeface="Helvetica"/>
            </a:rPr>
            <a:t> </a:t>
          </a:r>
        </a:p>
      </dgm:t>
    </dgm:pt>
    <dgm:pt modelId="{8D398202-1779-4759-92A0-B466EA48835D}" type="parTrans" cxnId="{F8DE28E7-1EAF-4D7F-87F3-92D410685534}">
      <dgm:prSet/>
      <dgm:spPr/>
      <dgm:t>
        <a:bodyPr/>
        <a:lstStyle/>
        <a:p>
          <a:endParaRPr lang="en-US"/>
        </a:p>
      </dgm:t>
    </dgm:pt>
    <dgm:pt modelId="{DE41FA6C-E2C5-4EC8-B1A6-192333CF6123}" type="sibTrans" cxnId="{F8DE28E7-1EAF-4D7F-87F3-92D410685534}">
      <dgm:prSet/>
      <dgm:spPr/>
      <dgm:t>
        <a:bodyPr/>
        <a:lstStyle/>
        <a:p>
          <a:endParaRPr lang="en-US"/>
        </a:p>
      </dgm:t>
    </dgm:pt>
    <dgm:pt modelId="{192C3DD3-2972-4515-A90D-EC751C0EEDC2}">
      <dgm:prSet phldr="0"/>
      <dgm:spPr/>
      <dgm:t>
        <a:bodyPr/>
        <a:lstStyle/>
        <a:p>
          <a:pPr rtl="0"/>
          <a:r>
            <a:rPr lang="en-US">
              <a:latin typeface="Helvetica"/>
              <a:cs typeface="Helvetica"/>
            </a:rPr>
            <a:t> </a:t>
          </a:r>
        </a:p>
      </dgm:t>
    </dgm:pt>
    <dgm:pt modelId="{7ACFB3AC-17DC-4B44-AC43-B043BEC2DCB1}" type="parTrans" cxnId="{2DF7E45A-690C-4844-96E3-0E804BAF0E45}">
      <dgm:prSet/>
      <dgm:spPr/>
      <dgm:t>
        <a:bodyPr/>
        <a:lstStyle/>
        <a:p>
          <a:endParaRPr lang="en-US"/>
        </a:p>
      </dgm:t>
    </dgm:pt>
    <dgm:pt modelId="{009B93D5-EE5F-42F6-9AB7-958008C4BB23}" type="sibTrans" cxnId="{2DF7E45A-690C-4844-96E3-0E804BAF0E45}">
      <dgm:prSet/>
      <dgm:spPr/>
      <dgm:t>
        <a:bodyPr/>
        <a:lstStyle/>
        <a:p>
          <a:endParaRPr lang="en-US"/>
        </a:p>
      </dgm:t>
    </dgm:pt>
    <dgm:pt modelId="{EB71EB14-8160-490D-AE8F-8A32BD955918}">
      <dgm:prSet phldr="0"/>
      <dgm:spPr/>
      <dgm:t>
        <a:bodyPr/>
        <a:lstStyle/>
        <a:p>
          <a:pPr rtl="0"/>
          <a:r>
            <a:rPr lang="en-US">
              <a:latin typeface="Helvetica"/>
              <a:cs typeface="Helvetica"/>
            </a:rPr>
            <a:t> </a:t>
          </a:r>
        </a:p>
      </dgm:t>
    </dgm:pt>
    <dgm:pt modelId="{5805E3AC-2405-4BC1-8D3A-9999B65B52B6}" type="parTrans" cxnId="{D4190A8B-233D-4EF0-A3A9-68645F2E0355}">
      <dgm:prSet/>
      <dgm:spPr/>
      <dgm:t>
        <a:bodyPr/>
        <a:lstStyle/>
        <a:p>
          <a:endParaRPr lang="en-US"/>
        </a:p>
      </dgm:t>
    </dgm:pt>
    <dgm:pt modelId="{D6AA8124-067B-4FC7-ADA6-807F703FB73A}" type="sibTrans" cxnId="{D4190A8B-233D-4EF0-A3A9-68645F2E0355}">
      <dgm:prSet/>
      <dgm:spPr/>
      <dgm:t>
        <a:bodyPr/>
        <a:lstStyle/>
        <a:p>
          <a:endParaRPr lang="en-US"/>
        </a:p>
      </dgm:t>
    </dgm:pt>
    <dgm:pt modelId="{DBB887F6-5CC0-497C-AC8F-E5986F4A6BC7}">
      <dgm:prSet phldr="0"/>
      <dgm:spPr/>
      <dgm:t>
        <a:bodyPr/>
        <a:lstStyle/>
        <a:p>
          <a:r>
            <a:rPr lang="en-US">
              <a:latin typeface="Helvetica"/>
              <a:cs typeface="Helvetica"/>
            </a:rPr>
            <a:t> </a:t>
          </a:r>
        </a:p>
      </dgm:t>
    </dgm:pt>
    <dgm:pt modelId="{5B3C8C2F-16FB-483C-9020-BE38DACCA23E}" type="parTrans" cxnId="{A44343AD-AB7D-4869-8C2B-CA6F31EA74A0}">
      <dgm:prSet/>
      <dgm:spPr/>
      <dgm:t>
        <a:bodyPr/>
        <a:lstStyle/>
        <a:p>
          <a:endParaRPr lang="en-US"/>
        </a:p>
      </dgm:t>
    </dgm:pt>
    <dgm:pt modelId="{3FE32A6D-2EBB-4CEC-8149-CE7508BD9869}" type="sibTrans" cxnId="{A44343AD-AB7D-4869-8C2B-CA6F31EA74A0}">
      <dgm:prSet/>
      <dgm:spPr/>
      <dgm:t>
        <a:bodyPr/>
        <a:lstStyle/>
        <a:p>
          <a:endParaRPr lang="en-US"/>
        </a:p>
      </dgm:t>
    </dgm:pt>
    <dgm:pt modelId="{C91F1A12-14D7-4F2C-95B9-E4E759D39378}">
      <dgm:prSet phldr="0"/>
      <dgm:spPr/>
      <dgm:t>
        <a:bodyPr/>
        <a:lstStyle/>
        <a:p>
          <a:endParaRPr lang="en-US">
            <a:latin typeface="Helvetica"/>
            <a:cs typeface="Helvetica"/>
          </a:endParaRPr>
        </a:p>
      </dgm:t>
    </dgm:pt>
    <dgm:pt modelId="{26FB4C1B-DE89-4664-A840-E7E56018366B}" type="parTrans" cxnId="{140ABD9A-C035-400D-9621-B3A46DDB715D}">
      <dgm:prSet/>
      <dgm:spPr/>
      <dgm:t>
        <a:bodyPr/>
        <a:lstStyle/>
        <a:p>
          <a:endParaRPr lang="en-US"/>
        </a:p>
      </dgm:t>
    </dgm:pt>
    <dgm:pt modelId="{E9A61182-6570-4FF3-9981-E683E8176806}" type="sibTrans" cxnId="{140ABD9A-C035-400D-9621-B3A46DDB715D}">
      <dgm:prSet/>
      <dgm:spPr/>
      <dgm:t>
        <a:bodyPr/>
        <a:lstStyle/>
        <a:p>
          <a:endParaRPr lang="en-US"/>
        </a:p>
      </dgm:t>
    </dgm:pt>
    <dgm:pt modelId="{B117D709-1DB1-41B4-8E63-A399EDAA890B}">
      <dgm:prSet phldr="0"/>
      <dgm:spPr/>
      <dgm:t>
        <a:bodyPr/>
        <a:lstStyle/>
        <a:p>
          <a:endParaRPr lang="en-US">
            <a:latin typeface="Helvetica"/>
            <a:cs typeface="Helvetica"/>
          </a:endParaRPr>
        </a:p>
      </dgm:t>
    </dgm:pt>
    <dgm:pt modelId="{41704725-47CD-4EDD-B92F-5CF8FCBEB865}" type="parTrans" cxnId="{3F626388-2215-457B-85FA-986D1D935F65}">
      <dgm:prSet/>
      <dgm:spPr/>
      <dgm:t>
        <a:bodyPr/>
        <a:lstStyle/>
        <a:p>
          <a:endParaRPr lang="en-US"/>
        </a:p>
      </dgm:t>
    </dgm:pt>
    <dgm:pt modelId="{AD281F2E-7BEB-4133-92E6-D4430ED35E4F}" type="sibTrans" cxnId="{3F626388-2215-457B-85FA-986D1D935F65}">
      <dgm:prSet/>
      <dgm:spPr/>
      <dgm:t>
        <a:bodyPr/>
        <a:lstStyle/>
        <a:p>
          <a:endParaRPr lang="en-US"/>
        </a:p>
      </dgm:t>
    </dgm:pt>
    <dgm:pt modelId="{C8BC80DA-8F70-4D7D-9628-82547F955915}">
      <dgm:prSet phldr="0"/>
      <dgm:spPr/>
      <dgm:t>
        <a:bodyPr/>
        <a:lstStyle/>
        <a:p>
          <a:endParaRPr lang="en-US">
            <a:latin typeface="Helvetica"/>
            <a:cs typeface="Helvetica"/>
          </a:endParaRPr>
        </a:p>
      </dgm:t>
    </dgm:pt>
    <dgm:pt modelId="{410EAB05-2D4D-4339-9716-D5F6DD2AB553}" type="parTrans" cxnId="{38E70EE6-7009-45BD-94D1-5EDE845EFA49}">
      <dgm:prSet/>
      <dgm:spPr/>
      <dgm:t>
        <a:bodyPr/>
        <a:lstStyle/>
        <a:p>
          <a:endParaRPr lang="en-US"/>
        </a:p>
      </dgm:t>
    </dgm:pt>
    <dgm:pt modelId="{61C5703D-A17B-4F52-9389-E5B42C95E6AC}" type="sibTrans" cxnId="{38E70EE6-7009-45BD-94D1-5EDE845EFA49}">
      <dgm:prSet/>
      <dgm:spPr/>
      <dgm:t>
        <a:bodyPr/>
        <a:lstStyle/>
        <a:p>
          <a:endParaRPr lang="en-US"/>
        </a:p>
      </dgm:t>
    </dgm:pt>
    <dgm:pt modelId="{8570A0A3-5A3D-41C5-A77F-A4910DCAF668}">
      <dgm:prSet phldr="0"/>
      <dgm:spPr/>
      <dgm:t>
        <a:bodyPr/>
        <a:lstStyle/>
        <a:p>
          <a:endParaRPr lang="en-US">
            <a:latin typeface="Helvetica"/>
            <a:cs typeface="Helvetica"/>
          </a:endParaRPr>
        </a:p>
      </dgm:t>
    </dgm:pt>
    <dgm:pt modelId="{25B0E189-CAF4-4194-AED2-772534417A67}" type="parTrans" cxnId="{22CF9E1C-D068-4CBE-AFF4-AC01F5AF2C6D}">
      <dgm:prSet/>
      <dgm:spPr/>
      <dgm:t>
        <a:bodyPr/>
        <a:lstStyle/>
        <a:p>
          <a:endParaRPr lang="en-US"/>
        </a:p>
      </dgm:t>
    </dgm:pt>
    <dgm:pt modelId="{730B2C8B-34D2-475B-BC69-1BAA8875D510}" type="sibTrans" cxnId="{22CF9E1C-D068-4CBE-AFF4-AC01F5AF2C6D}">
      <dgm:prSet/>
      <dgm:spPr/>
      <dgm:t>
        <a:bodyPr/>
        <a:lstStyle/>
        <a:p>
          <a:endParaRPr lang="en-US"/>
        </a:p>
      </dgm:t>
    </dgm:pt>
    <dgm:pt modelId="{3127A221-8BC3-4378-B56F-CA91B7556FFF}">
      <dgm:prSet phldr="0"/>
      <dgm:spPr/>
      <dgm:t>
        <a:bodyPr/>
        <a:lstStyle/>
        <a:p>
          <a:endParaRPr lang="en-US">
            <a:latin typeface="Helvetica"/>
            <a:cs typeface="Helvetica"/>
          </a:endParaRPr>
        </a:p>
      </dgm:t>
    </dgm:pt>
    <dgm:pt modelId="{D6DCBFAE-A2C7-4224-8B40-9649217BEA36}" type="parTrans" cxnId="{18BC194E-2A14-4F31-9AB9-2EF6C75A1645}">
      <dgm:prSet/>
      <dgm:spPr/>
      <dgm:t>
        <a:bodyPr/>
        <a:lstStyle/>
        <a:p>
          <a:endParaRPr lang="en-US"/>
        </a:p>
      </dgm:t>
    </dgm:pt>
    <dgm:pt modelId="{E7312060-F97F-42B9-8EF1-A534461B1154}" type="sibTrans" cxnId="{18BC194E-2A14-4F31-9AB9-2EF6C75A1645}">
      <dgm:prSet/>
      <dgm:spPr/>
      <dgm:t>
        <a:bodyPr/>
        <a:lstStyle/>
        <a:p>
          <a:endParaRPr lang="en-US"/>
        </a:p>
      </dgm:t>
    </dgm:pt>
    <dgm:pt modelId="{A077B3FB-DFC3-43C3-B61A-E1B2F7579A28}" type="pres">
      <dgm:prSet presAssocID="{1F7A1B44-7043-4BB0-BD6B-0782C041ADC3}" presName="Name0" presStyleCnt="0">
        <dgm:presLayoutVars>
          <dgm:dir/>
          <dgm:resizeHandles val="exact"/>
        </dgm:presLayoutVars>
      </dgm:prSet>
      <dgm:spPr/>
    </dgm:pt>
    <dgm:pt modelId="{B7937753-05A6-46AB-9966-D177E1331361}" type="pres">
      <dgm:prSet presAssocID="{1F7A1B44-7043-4BB0-BD6B-0782C041ADC3}" presName="arrow" presStyleLbl="bgShp" presStyleIdx="0" presStyleCnt="1"/>
      <dgm:spPr/>
    </dgm:pt>
    <dgm:pt modelId="{8D95FD95-5DFE-4757-A2EC-7EDD3136359B}" type="pres">
      <dgm:prSet presAssocID="{1F7A1B44-7043-4BB0-BD6B-0782C041ADC3}" presName="points" presStyleCnt="0"/>
      <dgm:spPr/>
    </dgm:pt>
    <dgm:pt modelId="{C39610F1-E8D0-4AB5-9C3A-BD84C58FDA6F}" type="pres">
      <dgm:prSet presAssocID="{63E125E5-5B04-47B5-AF60-151D12EEE23E}" presName="compositeA" presStyleCnt="0"/>
      <dgm:spPr/>
    </dgm:pt>
    <dgm:pt modelId="{0D172197-CAB9-463E-AA88-077FCABAB706}" type="pres">
      <dgm:prSet presAssocID="{63E125E5-5B04-47B5-AF60-151D12EEE23E}" presName="textA" presStyleLbl="revTx" presStyleIdx="0" presStyleCnt="10">
        <dgm:presLayoutVars>
          <dgm:bulletEnabled val="1"/>
        </dgm:presLayoutVars>
      </dgm:prSet>
      <dgm:spPr/>
    </dgm:pt>
    <dgm:pt modelId="{3D9E390A-DAC4-4ECD-A0D3-735CCE15BAEA}" type="pres">
      <dgm:prSet presAssocID="{63E125E5-5B04-47B5-AF60-151D12EEE23E}" presName="circleA" presStyleLbl="node1" presStyleIdx="0" presStyleCnt="10"/>
      <dgm:spPr>
        <a:solidFill>
          <a:schemeClr val="accent4"/>
        </a:solidFill>
      </dgm:spPr>
    </dgm:pt>
    <dgm:pt modelId="{2D7EC709-7E5F-4E93-9DF2-E88A6DB3515F}" type="pres">
      <dgm:prSet presAssocID="{63E125E5-5B04-47B5-AF60-151D12EEE23E}" presName="spaceA" presStyleCnt="0"/>
      <dgm:spPr/>
    </dgm:pt>
    <dgm:pt modelId="{109D55F9-FFBE-48A6-8887-8D145EB46040}" type="pres">
      <dgm:prSet presAssocID="{DDE329F5-FAB8-450B-9AF2-8803EA477067}" presName="space" presStyleCnt="0"/>
      <dgm:spPr/>
    </dgm:pt>
    <dgm:pt modelId="{3A7E5496-9666-4CC8-A764-E0C45FAB3853}" type="pres">
      <dgm:prSet presAssocID="{C91F1A12-14D7-4F2C-95B9-E4E759D39378}" presName="compositeB" presStyleCnt="0"/>
      <dgm:spPr/>
    </dgm:pt>
    <dgm:pt modelId="{916A5FF0-EA46-45E8-9EB8-51851BE33276}" type="pres">
      <dgm:prSet presAssocID="{C91F1A12-14D7-4F2C-95B9-E4E759D39378}" presName="textB" presStyleLbl="revTx" presStyleIdx="1" presStyleCnt="10">
        <dgm:presLayoutVars>
          <dgm:bulletEnabled val="1"/>
        </dgm:presLayoutVars>
      </dgm:prSet>
      <dgm:spPr/>
    </dgm:pt>
    <dgm:pt modelId="{756E0266-BA1A-48E3-A47B-5673584F3CAE}" type="pres">
      <dgm:prSet presAssocID="{C91F1A12-14D7-4F2C-95B9-E4E759D39378}" presName="circleB" presStyleLbl="node1" presStyleIdx="1" presStyleCnt="10"/>
      <dgm:spPr/>
    </dgm:pt>
    <dgm:pt modelId="{389699E3-41E0-4B31-85C5-1F41C9617681}" type="pres">
      <dgm:prSet presAssocID="{C91F1A12-14D7-4F2C-95B9-E4E759D39378}" presName="spaceB" presStyleCnt="0"/>
      <dgm:spPr/>
    </dgm:pt>
    <dgm:pt modelId="{981128C5-04AF-4518-AD5D-08D8B7FEE189}" type="pres">
      <dgm:prSet presAssocID="{E9A61182-6570-4FF3-9981-E683E8176806}" presName="space" presStyleCnt="0"/>
      <dgm:spPr/>
    </dgm:pt>
    <dgm:pt modelId="{405039D8-415A-4A67-8B4F-515B6038D509}" type="pres">
      <dgm:prSet presAssocID="{B117D709-1DB1-41B4-8E63-A399EDAA890B}" presName="compositeA" presStyleCnt="0"/>
      <dgm:spPr/>
    </dgm:pt>
    <dgm:pt modelId="{E87459D5-C89B-48E2-8751-5F1B33367A4D}" type="pres">
      <dgm:prSet presAssocID="{B117D709-1DB1-41B4-8E63-A399EDAA890B}" presName="textA" presStyleLbl="revTx" presStyleIdx="2" presStyleCnt="10">
        <dgm:presLayoutVars>
          <dgm:bulletEnabled val="1"/>
        </dgm:presLayoutVars>
      </dgm:prSet>
      <dgm:spPr/>
    </dgm:pt>
    <dgm:pt modelId="{FD286CEC-B850-4141-9B11-4D2229DDD6F8}" type="pres">
      <dgm:prSet presAssocID="{B117D709-1DB1-41B4-8E63-A399EDAA890B}" presName="circleA" presStyleLbl="node1" presStyleIdx="2" presStyleCnt="10"/>
      <dgm:spPr/>
    </dgm:pt>
    <dgm:pt modelId="{8860DC73-2EBF-4947-A506-97F267573773}" type="pres">
      <dgm:prSet presAssocID="{B117D709-1DB1-41B4-8E63-A399EDAA890B}" presName="spaceA" presStyleCnt="0"/>
      <dgm:spPr/>
    </dgm:pt>
    <dgm:pt modelId="{FA6F9C02-3D2C-4CBE-9166-5F039207ADED}" type="pres">
      <dgm:prSet presAssocID="{AD281F2E-7BEB-4133-92E6-D4430ED35E4F}" presName="space" presStyleCnt="0"/>
      <dgm:spPr/>
    </dgm:pt>
    <dgm:pt modelId="{86B8115A-4E7A-4184-BA1A-F5F7D4668450}" type="pres">
      <dgm:prSet presAssocID="{C8BC80DA-8F70-4D7D-9628-82547F955915}" presName="compositeB" presStyleCnt="0"/>
      <dgm:spPr/>
    </dgm:pt>
    <dgm:pt modelId="{BDDFFEF9-C2A3-46C1-ABCD-421628B9A62E}" type="pres">
      <dgm:prSet presAssocID="{C8BC80DA-8F70-4D7D-9628-82547F955915}" presName="textB" presStyleLbl="revTx" presStyleIdx="3" presStyleCnt="10">
        <dgm:presLayoutVars>
          <dgm:bulletEnabled val="1"/>
        </dgm:presLayoutVars>
      </dgm:prSet>
      <dgm:spPr/>
    </dgm:pt>
    <dgm:pt modelId="{C8EA2309-1251-420C-89ED-C1777BAE8C3F}" type="pres">
      <dgm:prSet presAssocID="{C8BC80DA-8F70-4D7D-9628-82547F955915}" presName="circleB" presStyleLbl="node1" presStyleIdx="3" presStyleCnt="10"/>
      <dgm:spPr/>
    </dgm:pt>
    <dgm:pt modelId="{6BC46ED4-D01F-4313-B5CC-8D7BDA655D84}" type="pres">
      <dgm:prSet presAssocID="{C8BC80DA-8F70-4D7D-9628-82547F955915}" presName="spaceB" presStyleCnt="0"/>
      <dgm:spPr/>
    </dgm:pt>
    <dgm:pt modelId="{2CE0429E-E1FF-40B9-AE07-35113E44C2D6}" type="pres">
      <dgm:prSet presAssocID="{61C5703D-A17B-4F52-9389-E5B42C95E6AC}" presName="space" presStyleCnt="0"/>
      <dgm:spPr/>
    </dgm:pt>
    <dgm:pt modelId="{18C90D86-DB8F-4329-B1BC-5C9EBDF7B10C}" type="pres">
      <dgm:prSet presAssocID="{8570A0A3-5A3D-41C5-A77F-A4910DCAF668}" presName="compositeA" presStyleCnt="0"/>
      <dgm:spPr/>
    </dgm:pt>
    <dgm:pt modelId="{A2BDFB09-B887-4B82-8B79-5D374D6C2DC3}" type="pres">
      <dgm:prSet presAssocID="{8570A0A3-5A3D-41C5-A77F-A4910DCAF668}" presName="textA" presStyleLbl="revTx" presStyleIdx="4" presStyleCnt="10">
        <dgm:presLayoutVars>
          <dgm:bulletEnabled val="1"/>
        </dgm:presLayoutVars>
      </dgm:prSet>
      <dgm:spPr/>
    </dgm:pt>
    <dgm:pt modelId="{A0A2361A-6A61-4F33-BC18-068626277B7D}" type="pres">
      <dgm:prSet presAssocID="{8570A0A3-5A3D-41C5-A77F-A4910DCAF668}" presName="circleA" presStyleLbl="node1" presStyleIdx="4" presStyleCnt="10"/>
      <dgm:spPr/>
    </dgm:pt>
    <dgm:pt modelId="{406DC5C7-EE5E-4057-8AF9-E5920E474CE8}" type="pres">
      <dgm:prSet presAssocID="{8570A0A3-5A3D-41C5-A77F-A4910DCAF668}" presName="spaceA" presStyleCnt="0"/>
      <dgm:spPr/>
    </dgm:pt>
    <dgm:pt modelId="{2F9650D8-B131-4C93-8ABE-A197325D4832}" type="pres">
      <dgm:prSet presAssocID="{730B2C8B-34D2-475B-BC69-1BAA8875D510}" presName="space" presStyleCnt="0"/>
      <dgm:spPr/>
    </dgm:pt>
    <dgm:pt modelId="{9F81FA15-5F2F-4F6E-906C-4C0A33C98A56}" type="pres">
      <dgm:prSet presAssocID="{3127A221-8BC3-4378-B56F-CA91B7556FFF}" presName="compositeB" presStyleCnt="0"/>
      <dgm:spPr/>
    </dgm:pt>
    <dgm:pt modelId="{ABD83957-3139-4D75-9692-C8D22BBD97BD}" type="pres">
      <dgm:prSet presAssocID="{3127A221-8BC3-4378-B56F-CA91B7556FFF}" presName="textB" presStyleLbl="revTx" presStyleIdx="5" presStyleCnt="10">
        <dgm:presLayoutVars>
          <dgm:bulletEnabled val="1"/>
        </dgm:presLayoutVars>
      </dgm:prSet>
      <dgm:spPr/>
    </dgm:pt>
    <dgm:pt modelId="{FE492289-F033-4612-AB8F-755C58FFF7AA}" type="pres">
      <dgm:prSet presAssocID="{3127A221-8BC3-4378-B56F-CA91B7556FFF}" presName="circleB" presStyleLbl="node1" presStyleIdx="5" presStyleCnt="10"/>
      <dgm:spPr/>
    </dgm:pt>
    <dgm:pt modelId="{B9A8C9FE-9CD6-44B8-98A8-20BBAEA6C1E4}" type="pres">
      <dgm:prSet presAssocID="{3127A221-8BC3-4378-B56F-CA91B7556FFF}" presName="spaceB" presStyleCnt="0"/>
      <dgm:spPr/>
    </dgm:pt>
    <dgm:pt modelId="{F003180A-8DBC-4246-8F4D-F457B899F9CD}" type="pres">
      <dgm:prSet presAssocID="{E7312060-F97F-42B9-8EF1-A534461B1154}" presName="space" presStyleCnt="0"/>
      <dgm:spPr/>
    </dgm:pt>
    <dgm:pt modelId="{AF22E3EA-1F4F-46BE-BADA-57C1299AB55E}" type="pres">
      <dgm:prSet presAssocID="{11414502-901D-4639-96C4-EB2988D1FC9D}" presName="compositeA" presStyleCnt="0"/>
      <dgm:spPr/>
    </dgm:pt>
    <dgm:pt modelId="{51BBA302-FF32-4B10-8C6F-5A214464FE93}" type="pres">
      <dgm:prSet presAssocID="{11414502-901D-4639-96C4-EB2988D1FC9D}" presName="textA" presStyleLbl="revTx" presStyleIdx="6" presStyleCnt="10">
        <dgm:presLayoutVars>
          <dgm:bulletEnabled val="1"/>
        </dgm:presLayoutVars>
      </dgm:prSet>
      <dgm:spPr/>
    </dgm:pt>
    <dgm:pt modelId="{6CA439D5-6954-40EC-BBA8-C8468053D4DA}" type="pres">
      <dgm:prSet presAssocID="{11414502-901D-4639-96C4-EB2988D1FC9D}" presName="circleA" presStyleLbl="node1" presStyleIdx="6" presStyleCnt="10"/>
      <dgm:spPr/>
    </dgm:pt>
    <dgm:pt modelId="{6EA28528-471A-488B-88B0-1EEABFE857E7}" type="pres">
      <dgm:prSet presAssocID="{11414502-901D-4639-96C4-EB2988D1FC9D}" presName="spaceA" presStyleCnt="0"/>
      <dgm:spPr/>
    </dgm:pt>
    <dgm:pt modelId="{F60C13D0-BE40-4513-86E5-7697EEE4D27D}" type="pres">
      <dgm:prSet presAssocID="{DE41FA6C-E2C5-4EC8-B1A6-192333CF6123}" presName="space" presStyleCnt="0"/>
      <dgm:spPr/>
    </dgm:pt>
    <dgm:pt modelId="{DF854F36-ABA9-4B9D-80AC-2D1FBC5E403A}" type="pres">
      <dgm:prSet presAssocID="{192C3DD3-2972-4515-A90D-EC751C0EEDC2}" presName="compositeB" presStyleCnt="0"/>
      <dgm:spPr/>
    </dgm:pt>
    <dgm:pt modelId="{4B6A0E95-E591-4ECF-BA10-C6D7FC29BE1B}" type="pres">
      <dgm:prSet presAssocID="{192C3DD3-2972-4515-A90D-EC751C0EEDC2}" presName="textB" presStyleLbl="revTx" presStyleIdx="7" presStyleCnt="10">
        <dgm:presLayoutVars>
          <dgm:bulletEnabled val="1"/>
        </dgm:presLayoutVars>
      </dgm:prSet>
      <dgm:spPr/>
    </dgm:pt>
    <dgm:pt modelId="{8E805D78-8DA8-4FD8-9F78-4E2E72095E58}" type="pres">
      <dgm:prSet presAssocID="{192C3DD3-2972-4515-A90D-EC751C0EEDC2}" presName="circleB" presStyleLbl="node1" presStyleIdx="7" presStyleCnt="10"/>
      <dgm:spPr/>
    </dgm:pt>
    <dgm:pt modelId="{D69A35CD-BE95-4795-8EFF-4E88FA0ECBC9}" type="pres">
      <dgm:prSet presAssocID="{192C3DD3-2972-4515-A90D-EC751C0EEDC2}" presName="spaceB" presStyleCnt="0"/>
      <dgm:spPr/>
    </dgm:pt>
    <dgm:pt modelId="{2FADB90D-9070-455C-BC5E-50D96689F736}" type="pres">
      <dgm:prSet presAssocID="{009B93D5-EE5F-42F6-9AB7-958008C4BB23}" presName="space" presStyleCnt="0"/>
      <dgm:spPr/>
    </dgm:pt>
    <dgm:pt modelId="{385FCAB5-6E38-40FE-9BDE-DDD3B0560CE5}" type="pres">
      <dgm:prSet presAssocID="{EB71EB14-8160-490D-AE8F-8A32BD955918}" presName="compositeA" presStyleCnt="0"/>
      <dgm:spPr/>
    </dgm:pt>
    <dgm:pt modelId="{C31ADC9D-70A4-44C0-A5D7-369A9CEDD592}" type="pres">
      <dgm:prSet presAssocID="{EB71EB14-8160-490D-AE8F-8A32BD955918}" presName="textA" presStyleLbl="revTx" presStyleIdx="8" presStyleCnt="10">
        <dgm:presLayoutVars>
          <dgm:bulletEnabled val="1"/>
        </dgm:presLayoutVars>
      </dgm:prSet>
      <dgm:spPr/>
    </dgm:pt>
    <dgm:pt modelId="{C743B5D5-3C00-41FC-BFDE-70EEEDB8675D}" type="pres">
      <dgm:prSet presAssocID="{EB71EB14-8160-490D-AE8F-8A32BD955918}" presName="circleA" presStyleLbl="node1" presStyleIdx="8" presStyleCnt="10"/>
      <dgm:spPr/>
    </dgm:pt>
    <dgm:pt modelId="{87D0D685-26CF-4BFE-A659-BA2CC77A6C67}" type="pres">
      <dgm:prSet presAssocID="{EB71EB14-8160-490D-AE8F-8A32BD955918}" presName="spaceA" presStyleCnt="0"/>
      <dgm:spPr/>
    </dgm:pt>
    <dgm:pt modelId="{9B33F090-4DD3-428E-8255-7F83008C7517}" type="pres">
      <dgm:prSet presAssocID="{D6AA8124-067B-4FC7-ADA6-807F703FB73A}" presName="space" presStyleCnt="0"/>
      <dgm:spPr/>
    </dgm:pt>
    <dgm:pt modelId="{CF0660F3-F9E6-4727-B31B-328C0BD4FB01}" type="pres">
      <dgm:prSet presAssocID="{DBB887F6-5CC0-497C-AC8F-E5986F4A6BC7}" presName="compositeB" presStyleCnt="0"/>
      <dgm:spPr/>
    </dgm:pt>
    <dgm:pt modelId="{C98A9CAD-BC53-4C73-BFD6-48E2B7F2DAF6}" type="pres">
      <dgm:prSet presAssocID="{DBB887F6-5CC0-497C-AC8F-E5986F4A6BC7}" presName="textB" presStyleLbl="revTx" presStyleIdx="9" presStyleCnt="10">
        <dgm:presLayoutVars>
          <dgm:bulletEnabled val="1"/>
        </dgm:presLayoutVars>
      </dgm:prSet>
      <dgm:spPr/>
    </dgm:pt>
    <dgm:pt modelId="{2734E6AC-6F6B-4AA1-A0C0-252EF39F1150}" type="pres">
      <dgm:prSet presAssocID="{DBB887F6-5CC0-497C-AC8F-E5986F4A6BC7}" presName="circleB" presStyleLbl="node1" presStyleIdx="9" presStyleCnt="10"/>
      <dgm:spPr/>
    </dgm:pt>
    <dgm:pt modelId="{A9E206AD-9523-4B26-A456-1E88E54CEB18}" type="pres">
      <dgm:prSet presAssocID="{DBB887F6-5CC0-497C-AC8F-E5986F4A6BC7}" presName="spaceB" presStyleCnt="0"/>
      <dgm:spPr/>
    </dgm:pt>
  </dgm:ptLst>
  <dgm:cxnLst>
    <dgm:cxn modelId="{22CF9E1C-D068-4CBE-AFF4-AC01F5AF2C6D}" srcId="{1F7A1B44-7043-4BB0-BD6B-0782C041ADC3}" destId="{8570A0A3-5A3D-41C5-A77F-A4910DCAF668}" srcOrd="4" destOrd="0" parTransId="{25B0E189-CAF4-4194-AED2-772534417A67}" sibTransId="{730B2C8B-34D2-475B-BC69-1BAA8875D510}"/>
    <dgm:cxn modelId="{3F9DE131-FEAC-4747-BC34-3A6BD3F848F2}" type="presOf" srcId="{C8BC80DA-8F70-4D7D-9628-82547F955915}" destId="{BDDFFEF9-C2A3-46C1-ABCD-421628B9A62E}" srcOrd="0" destOrd="0" presId="urn:microsoft.com/office/officeart/2005/8/layout/hProcess11"/>
    <dgm:cxn modelId="{BC432F67-17AA-4A75-9031-0AC924B97400}" type="presOf" srcId="{11414502-901D-4639-96C4-EB2988D1FC9D}" destId="{51BBA302-FF32-4B10-8C6F-5A214464FE93}" srcOrd="0" destOrd="0" presId="urn:microsoft.com/office/officeart/2005/8/layout/hProcess11"/>
    <dgm:cxn modelId="{18BC194E-2A14-4F31-9AB9-2EF6C75A1645}" srcId="{1F7A1B44-7043-4BB0-BD6B-0782C041ADC3}" destId="{3127A221-8BC3-4378-B56F-CA91B7556FFF}" srcOrd="5" destOrd="0" parTransId="{D6DCBFAE-A2C7-4224-8B40-9649217BEA36}" sibTransId="{E7312060-F97F-42B9-8EF1-A534461B1154}"/>
    <dgm:cxn modelId="{0A94FA6F-7D07-45F0-9161-9FC555D597BB}" type="presOf" srcId="{C91F1A12-14D7-4F2C-95B9-E4E759D39378}" destId="{916A5FF0-EA46-45E8-9EB8-51851BE33276}" srcOrd="0" destOrd="0" presId="urn:microsoft.com/office/officeart/2005/8/layout/hProcess11"/>
    <dgm:cxn modelId="{EE39CA55-E83E-4E8F-8ADA-AFF6A43EBA5A}" type="presOf" srcId="{DBB887F6-5CC0-497C-AC8F-E5986F4A6BC7}" destId="{C98A9CAD-BC53-4C73-BFD6-48E2B7F2DAF6}" srcOrd="0" destOrd="0" presId="urn:microsoft.com/office/officeart/2005/8/layout/hProcess11"/>
    <dgm:cxn modelId="{2DF7E45A-690C-4844-96E3-0E804BAF0E45}" srcId="{1F7A1B44-7043-4BB0-BD6B-0782C041ADC3}" destId="{192C3DD3-2972-4515-A90D-EC751C0EEDC2}" srcOrd="7" destOrd="0" parTransId="{7ACFB3AC-17DC-4B44-AC43-B043BEC2DCB1}" sibTransId="{009B93D5-EE5F-42F6-9AB7-958008C4BB23}"/>
    <dgm:cxn modelId="{07C7E781-A94A-4519-9085-C894418BBE66}" srcId="{1F7A1B44-7043-4BB0-BD6B-0782C041ADC3}" destId="{63E125E5-5B04-47B5-AF60-151D12EEE23E}" srcOrd="0" destOrd="0" parTransId="{E4B23858-AA40-4535-998F-1951F38750A3}" sibTransId="{DDE329F5-FAB8-450B-9AF2-8803EA477067}"/>
    <dgm:cxn modelId="{98892B82-993C-414B-A215-BAFC25ECFFB1}" type="presOf" srcId="{3127A221-8BC3-4378-B56F-CA91B7556FFF}" destId="{ABD83957-3139-4D75-9692-C8D22BBD97BD}" srcOrd="0" destOrd="0" presId="urn:microsoft.com/office/officeart/2005/8/layout/hProcess11"/>
    <dgm:cxn modelId="{975E4985-EF35-4A4E-897A-4A8D3E990F31}" type="presOf" srcId="{1F7A1B44-7043-4BB0-BD6B-0782C041ADC3}" destId="{A077B3FB-DFC3-43C3-B61A-E1B2F7579A28}" srcOrd="0" destOrd="0" presId="urn:microsoft.com/office/officeart/2005/8/layout/hProcess11"/>
    <dgm:cxn modelId="{3F626388-2215-457B-85FA-986D1D935F65}" srcId="{1F7A1B44-7043-4BB0-BD6B-0782C041ADC3}" destId="{B117D709-1DB1-41B4-8E63-A399EDAA890B}" srcOrd="2" destOrd="0" parTransId="{41704725-47CD-4EDD-B92F-5CF8FCBEB865}" sibTransId="{AD281F2E-7BEB-4133-92E6-D4430ED35E4F}"/>
    <dgm:cxn modelId="{D4190A8B-233D-4EF0-A3A9-68645F2E0355}" srcId="{1F7A1B44-7043-4BB0-BD6B-0782C041ADC3}" destId="{EB71EB14-8160-490D-AE8F-8A32BD955918}" srcOrd="8" destOrd="0" parTransId="{5805E3AC-2405-4BC1-8D3A-9999B65B52B6}" sibTransId="{D6AA8124-067B-4FC7-ADA6-807F703FB73A}"/>
    <dgm:cxn modelId="{C9750694-2CE8-48F1-876E-42EA6B54B8E8}" type="presOf" srcId="{B117D709-1DB1-41B4-8E63-A399EDAA890B}" destId="{E87459D5-C89B-48E2-8751-5F1B33367A4D}" srcOrd="0" destOrd="0" presId="urn:microsoft.com/office/officeart/2005/8/layout/hProcess11"/>
    <dgm:cxn modelId="{140ABD9A-C035-400D-9621-B3A46DDB715D}" srcId="{1F7A1B44-7043-4BB0-BD6B-0782C041ADC3}" destId="{C91F1A12-14D7-4F2C-95B9-E4E759D39378}" srcOrd="1" destOrd="0" parTransId="{26FB4C1B-DE89-4664-A840-E7E56018366B}" sibTransId="{E9A61182-6570-4FF3-9981-E683E8176806}"/>
    <dgm:cxn modelId="{6BB708A7-8919-4ABC-8106-8B8C8235DD42}" type="presOf" srcId="{63E125E5-5B04-47B5-AF60-151D12EEE23E}" destId="{0D172197-CAB9-463E-AA88-077FCABAB706}" srcOrd="0" destOrd="0" presId="urn:microsoft.com/office/officeart/2005/8/layout/hProcess11"/>
    <dgm:cxn modelId="{A44343AD-AB7D-4869-8C2B-CA6F31EA74A0}" srcId="{1F7A1B44-7043-4BB0-BD6B-0782C041ADC3}" destId="{DBB887F6-5CC0-497C-AC8F-E5986F4A6BC7}" srcOrd="9" destOrd="0" parTransId="{5B3C8C2F-16FB-483C-9020-BE38DACCA23E}" sibTransId="{3FE32A6D-2EBB-4CEC-8149-CE7508BD9869}"/>
    <dgm:cxn modelId="{D0942AD6-EFAF-4C4B-A388-360A57EDEB98}" type="presOf" srcId="{EB71EB14-8160-490D-AE8F-8A32BD955918}" destId="{C31ADC9D-70A4-44C0-A5D7-369A9CEDD592}" srcOrd="0" destOrd="0" presId="urn:microsoft.com/office/officeart/2005/8/layout/hProcess11"/>
    <dgm:cxn modelId="{928F1FD9-4E51-42EA-83E4-0CB117F5D57A}" type="presOf" srcId="{8570A0A3-5A3D-41C5-A77F-A4910DCAF668}" destId="{A2BDFB09-B887-4B82-8B79-5D374D6C2DC3}" srcOrd="0" destOrd="0" presId="urn:microsoft.com/office/officeart/2005/8/layout/hProcess11"/>
    <dgm:cxn modelId="{B40465DB-C6D8-41E3-A69A-E139A0CA6735}" type="presOf" srcId="{192C3DD3-2972-4515-A90D-EC751C0EEDC2}" destId="{4B6A0E95-E591-4ECF-BA10-C6D7FC29BE1B}" srcOrd="0" destOrd="0" presId="urn:microsoft.com/office/officeart/2005/8/layout/hProcess11"/>
    <dgm:cxn modelId="{38E70EE6-7009-45BD-94D1-5EDE845EFA49}" srcId="{1F7A1B44-7043-4BB0-BD6B-0782C041ADC3}" destId="{C8BC80DA-8F70-4D7D-9628-82547F955915}" srcOrd="3" destOrd="0" parTransId="{410EAB05-2D4D-4339-9716-D5F6DD2AB553}" sibTransId="{61C5703D-A17B-4F52-9389-E5B42C95E6AC}"/>
    <dgm:cxn modelId="{F8DE28E7-1EAF-4D7F-87F3-92D410685534}" srcId="{1F7A1B44-7043-4BB0-BD6B-0782C041ADC3}" destId="{11414502-901D-4639-96C4-EB2988D1FC9D}" srcOrd="6" destOrd="0" parTransId="{8D398202-1779-4759-92A0-B466EA48835D}" sibTransId="{DE41FA6C-E2C5-4EC8-B1A6-192333CF6123}"/>
    <dgm:cxn modelId="{CDECBF0B-EBCA-4F96-8E7F-E886A4EB27BA}" type="presParOf" srcId="{A077B3FB-DFC3-43C3-B61A-E1B2F7579A28}" destId="{B7937753-05A6-46AB-9966-D177E1331361}" srcOrd="0" destOrd="0" presId="urn:microsoft.com/office/officeart/2005/8/layout/hProcess11"/>
    <dgm:cxn modelId="{CE095648-E71E-4006-A269-8A917B6BF69A}" type="presParOf" srcId="{A077B3FB-DFC3-43C3-B61A-E1B2F7579A28}" destId="{8D95FD95-5DFE-4757-A2EC-7EDD3136359B}" srcOrd="1" destOrd="0" presId="urn:microsoft.com/office/officeart/2005/8/layout/hProcess11"/>
    <dgm:cxn modelId="{BB1DA47A-017A-4AC3-8315-E9F3D081E128}" type="presParOf" srcId="{8D95FD95-5DFE-4757-A2EC-7EDD3136359B}" destId="{C39610F1-E8D0-4AB5-9C3A-BD84C58FDA6F}" srcOrd="0" destOrd="0" presId="urn:microsoft.com/office/officeart/2005/8/layout/hProcess11"/>
    <dgm:cxn modelId="{27B3228A-8511-47F3-84AA-E68F03D8147B}" type="presParOf" srcId="{C39610F1-E8D0-4AB5-9C3A-BD84C58FDA6F}" destId="{0D172197-CAB9-463E-AA88-077FCABAB706}" srcOrd="0" destOrd="0" presId="urn:microsoft.com/office/officeart/2005/8/layout/hProcess11"/>
    <dgm:cxn modelId="{1C743388-CF5F-460A-9AA5-4BDE43E63D13}" type="presParOf" srcId="{C39610F1-E8D0-4AB5-9C3A-BD84C58FDA6F}" destId="{3D9E390A-DAC4-4ECD-A0D3-735CCE15BAEA}" srcOrd="1" destOrd="0" presId="urn:microsoft.com/office/officeart/2005/8/layout/hProcess11"/>
    <dgm:cxn modelId="{2682CC0B-683F-4169-898D-6577CE290CE7}" type="presParOf" srcId="{C39610F1-E8D0-4AB5-9C3A-BD84C58FDA6F}" destId="{2D7EC709-7E5F-4E93-9DF2-E88A6DB3515F}" srcOrd="2" destOrd="0" presId="urn:microsoft.com/office/officeart/2005/8/layout/hProcess11"/>
    <dgm:cxn modelId="{17385B8D-9178-4B49-9C3D-C1FCBADECFF1}" type="presParOf" srcId="{8D95FD95-5DFE-4757-A2EC-7EDD3136359B}" destId="{109D55F9-FFBE-48A6-8887-8D145EB46040}" srcOrd="1" destOrd="0" presId="urn:microsoft.com/office/officeart/2005/8/layout/hProcess11"/>
    <dgm:cxn modelId="{D286E66B-951D-40E5-BD25-C333FE5CA24C}" type="presParOf" srcId="{8D95FD95-5DFE-4757-A2EC-7EDD3136359B}" destId="{3A7E5496-9666-4CC8-A764-E0C45FAB3853}" srcOrd="2" destOrd="0" presId="urn:microsoft.com/office/officeart/2005/8/layout/hProcess11"/>
    <dgm:cxn modelId="{DF39249C-2721-472B-9172-B4116323C9AB}" type="presParOf" srcId="{3A7E5496-9666-4CC8-A764-E0C45FAB3853}" destId="{916A5FF0-EA46-45E8-9EB8-51851BE33276}" srcOrd="0" destOrd="0" presId="urn:microsoft.com/office/officeart/2005/8/layout/hProcess11"/>
    <dgm:cxn modelId="{77E58040-803C-448D-A996-BF8772DF3CBB}" type="presParOf" srcId="{3A7E5496-9666-4CC8-A764-E0C45FAB3853}" destId="{756E0266-BA1A-48E3-A47B-5673584F3CAE}" srcOrd="1" destOrd="0" presId="urn:microsoft.com/office/officeart/2005/8/layout/hProcess11"/>
    <dgm:cxn modelId="{F4C054FA-6C3B-4D0A-ADF9-9D8497116E7D}" type="presParOf" srcId="{3A7E5496-9666-4CC8-A764-E0C45FAB3853}" destId="{389699E3-41E0-4B31-85C5-1F41C9617681}" srcOrd="2" destOrd="0" presId="urn:microsoft.com/office/officeart/2005/8/layout/hProcess11"/>
    <dgm:cxn modelId="{BCB80F09-9FD7-4713-8D6A-3B5441C6EB76}" type="presParOf" srcId="{8D95FD95-5DFE-4757-A2EC-7EDD3136359B}" destId="{981128C5-04AF-4518-AD5D-08D8B7FEE189}" srcOrd="3" destOrd="0" presId="urn:microsoft.com/office/officeart/2005/8/layout/hProcess11"/>
    <dgm:cxn modelId="{3D6E0A30-0B10-4D16-B02C-A6C9F53C05BD}" type="presParOf" srcId="{8D95FD95-5DFE-4757-A2EC-7EDD3136359B}" destId="{405039D8-415A-4A67-8B4F-515B6038D509}" srcOrd="4" destOrd="0" presId="urn:microsoft.com/office/officeart/2005/8/layout/hProcess11"/>
    <dgm:cxn modelId="{A1BF9913-FA77-4D16-A613-7008D9521C46}" type="presParOf" srcId="{405039D8-415A-4A67-8B4F-515B6038D509}" destId="{E87459D5-C89B-48E2-8751-5F1B33367A4D}" srcOrd="0" destOrd="0" presId="urn:microsoft.com/office/officeart/2005/8/layout/hProcess11"/>
    <dgm:cxn modelId="{8174F0A2-B988-46A9-8BA0-DA5B0F6A708B}" type="presParOf" srcId="{405039D8-415A-4A67-8B4F-515B6038D509}" destId="{FD286CEC-B850-4141-9B11-4D2229DDD6F8}" srcOrd="1" destOrd="0" presId="urn:microsoft.com/office/officeart/2005/8/layout/hProcess11"/>
    <dgm:cxn modelId="{54D3037F-DA3D-4556-8DBF-4205E5D8AC79}" type="presParOf" srcId="{405039D8-415A-4A67-8B4F-515B6038D509}" destId="{8860DC73-2EBF-4947-A506-97F267573773}" srcOrd="2" destOrd="0" presId="urn:microsoft.com/office/officeart/2005/8/layout/hProcess11"/>
    <dgm:cxn modelId="{6EF1A7C5-44E9-4935-9C68-50BFE85C855A}" type="presParOf" srcId="{8D95FD95-5DFE-4757-A2EC-7EDD3136359B}" destId="{FA6F9C02-3D2C-4CBE-9166-5F039207ADED}" srcOrd="5" destOrd="0" presId="urn:microsoft.com/office/officeart/2005/8/layout/hProcess11"/>
    <dgm:cxn modelId="{9072F5D1-87C3-4FF3-972B-23C046C2013C}" type="presParOf" srcId="{8D95FD95-5DFE-4757-A2EC-7EDD3136359B}" destId="{86B8115A-4E7A-4184-BA1A-F5F7D4668450}" srcOrd="6" destOrd="0" presId="urn:microsoft.com/office/officeart/2005/8/layout/hProcess11"/>
    <dgm:cxn modelId="{ABBA5B5F-426A-440F-B6E3-8A1F9CDB8A95}" type="presParOf" srcId="{86B8115A-4E7A-4184-BA1A-F5F7D4668450}" destId="{BDDFFEF9-C2A3-46C1-ABCD-421628B9A62E}" srcOrd="0" destOrd="0" presId="urn:microsoft.com/office/officeart/2005/8/layout/hProcess11"/>
    <dgm:cxn modelId="{B5E14E27-7839-4E3F-8ECA-97D92DF0A8CC}" type="presParOf" srcId="{86B8115A-4E7A-4184-BA1A-F5F7D4668450}" destId="{C8EA2309-1251-420C-89ED-C1777BAE8C3F}" srcOrd="1" destOrd="0" presId="urn:microsoft.com/office/officeart/2005/8/layout/hProcess11"/>
    <dgm:cxn modelId="{34B9E787-A50A-42BC-8520-CA14478E010D}" type="presParOf" srcId="{86B8115A-4E7A-4184-BA1A-F5F7D4668450}" destId="{6BC46ED4-D01F-4313-B5CC-8D7BDA655D84}" srcOrd="2" destOrd="0" presId="urn:microsoft.com/office/officeart/2005/8/layout/hProcess11"/>
    <dgm:cxn modelId="{D8311BB6-8E38-42F6-9655-42D721E5816D}" type="presParOf" srcId="{8D95FD95-5DFE-4757-A2EC-7EDD3136359B}" destId="{2CE0429E-E1FF-40B9-AE07-35113E44C2D6}" srcOrd="7" destOrd="0" presId="urn:microsoft.com/office/officeart/2005/8/layout/hProcess11"/>
    <dgm:cxn modelId="{A55478F9-62BE-4B5F-93FF-7A7E392F96FC}" type="presParOf" srcId="{8D95FD95-5DFE-4757-A2EC-7EDD3136359B}" destId="{18C90D86-DB8F-4329-B1BC-5C9EBDF7B10C}" srcOrd="8" destOrd="0" presId="urn:microsoft.com/office/officeart/2005/8/layout/hProcess11"/>
    <dgm:cxn modelId="{9695A0A5-B368-4EAE-8489-119D74829754}" type="presParOf" srcId="{18C90D86-DB8F-4329-B1BC-5C9EBDF7B10C}" destId="{A2BDFB09-B887-4B82-8B79-5D374D6C2DC3}" srcOrd="0" destOrd="0" presId="urn:microsoft.com/office/officeart/2005/8/layout/hProcess11"/>
    <dgm:cxn modelId="{DF0E148C-28B2-4657-ABEC-0A97A912E784}" type="presParOf" srcId="{18C90D86-DB8F-4329-B1BC-5C9EBDF7B10C}" destId="{A0A2361A-6A61-4F33-BC18-068626277B7D}" srcOrd="1" destOrd="0" presId="urn:microsoft.com/office/officeart/2005/8/layout/hProcess11"/>
    <dgm:cxn modelId="{67942C57-6B6B-4BBB-ADBD-4836AC84796C}" type="presParOf" srcId="{18C90D86-DB8F-4329-B1BC-5C9EBDF7B10C}" destId="{406DC5C7-EE5E-4057-8AF9-E5920E474CE8}" srcOrd="2" destOrd="0" presId="urn:microsoft.com/office/officeart/2005/8/layout/hProcess11"/>
    <dgm:cxn modelId="{1209D434-35DE-4FF9-8DD8-446714258C5D}" type="presParOf" srcId="{8D95FD95-5DFE-4757-A2EC-7EDD3136359B}" destId="{2F9650D8-B131-4C93-8ABE-A197325D4832}" srcOrd="9" destOrd="0" presId="urn:microsoft.com/office/officeart/2005/8/layout/hProcess11"/>
    <dgm:cxn modelId="{ECE68038-602D-43D6-8556-1FD0C9838523}" type="presParOf" srcId="{8D95FD95-5DFE-4757-A2EC-7EDD3136359B}" destId="{9F81FA15-5F2F-4F6E-906C-4C0A33C98A56}" srcOrd="10" destOrd="0" presId="urn:microsoft.com/office/officeart/2005/8/layout/hProcess11"/>
    <dgm:cxn modelId="{1A0DF2D8-9CD7-478C-BE75-169F5C580943}" type="presParOf" srcId="{9F81FA15-5F2F-4F6E-906C-4C0A33C98A56}" destId="{ABD83957-3139-4D75-9692-C8D22BBD97BD}" srcOrd="0" destOrd="0" presId="urn:microsoft.com/office/officeart/2005/8/layout/hProcess11"/>
    <dgm:cxn modelId="{34D04391-2947-42D4-B4F8-6C04F82EC16F}" type="presParOf" srcId="{9F81FA15-5F2F-4F6E-906C-4C0A33C98A56}" destId="{FE492289-F033-4612-AB8F-755C58FFF7AA}" srcOrd="1" destOrd="0" presId="urn:microsoft.com/office/officeart/2005/8/layout/hProcess11"/>
    <dgm:cxn modelId="{404E8A37-B2BD-435F-9681-4046C1EE6D40}" type="presParOf" srcId="{9F81FA15-5F2F-4F6E-906C-4C0A33C98A56}" destId="{B9A8C9FE-9CD6-44B8-98A8-20BBAEA6C1E4}" srcOrd="2" destOrd="0" presId="urn:microsoft.com/office/officeart/2005/8/layout/hProcess11"/>
    <dgm:cxn modelId="{851833BF-93B5-4EDD-8F5B-4C4DD826D56E}" type="presParOf" srcId="{8D95FD95-5DFE-4757-A2EC-7EDD3136359B}" destId="{F003180A-8DBC-4246-8F4D-F457B899F9CD}" srcOrd="11" destOrd="0" presId="urn:microsoft.com/office/officeart/2005/8/layout/hProcess11"/>
    <dgm:cxn modelId="{6B9F51D1-1632-41C8-963E-B4F884653B6C}" type="presParOf" srcId="{8D95FD95-5DFE-4757-A2EC-7EDD3136359B}" destId="{AF22E3EA-1F4F-46BE-BADA-57C1299AB55E}" srcOrd="12" destOrd="0" presId="urn:microsoft.com/office/officeart/2005/8/layout/hProcess11"/>
    <dgm:cxn modelId="{E48BF228-F972-403A-9CFB-8A00C90CD7E2}" type="presParOf" srcId="{AF22E3EA-1F4F-46BE-BADA-57C1299AB55E}" destId="{51BBA302-FF32-4B10-8C6F-5A214464FE93}" srcOrd="0" destOrd="0" presId="urn:microsoft.com/office/officeart/2005/8/layout/hProcess11"/>
    <dgm:cxn modelId="{E00E2506-A166-4BDE-9EF2-B25A2A678A16}" type="presParOf" srcId="{AF22E3EA-1F4F-46BE-BADA-57C1299AB55E}" destId="{6CA439D5-6954-40EC-BBA8-C8468053D4DA}" srcOrd="1" destOrd="0" presId="urn:microsoft.com/office/officeart/2005/8/layout/hProcess11"/>
    <dgm:cxn modelId="{8987FF93-C305-4588-8E33-5BB3A1841D1E}" type="presParOf" srcId="{AF22E3EA-1F4F-46BE-BADA-57C1299AB55E}" destId="{6EA28528-471A-488B-88B0-1EEABFE857E7}" srcOrd="2" destOrd="0" presId="urn:microsoft.com/office/officeart/2005/8/layout/hProcess11"/>
    <dgm:cxn modelId="{2924B466-FFDB-41BE-89CF-1DEA6001147E}" type="presParOf" srcId="{8D95FD95-5DFE-4757-A2EC-7EDD3136359B}" destId="{F60C13D0-BE40-4513-86E5-7697EEE4D27D}" srcOrd="13" destOrd="0" presId="urn:microsoft.com/office/officeart/2005/8/layout/hProcess11"/>
    <dgm:cxn modelId="{C7B4529C-0768-4421-85AD-7797B2A324CF}" type="presParOf" srcId="{8D95FD95-5DFE-4757-A2EC-7EDD3136359B}" destId="{DF854F36-ABA9-4B9D-80AC-2D1FBC5E403A}" srcOrd="14" destOrd="0" presId="urn:microsoft.com/office/officeart/2005/8/layout/hProcess11"/>
    <dgm:cxn modelId="{007277B3-D8B7-4CF1-8FE4-B2D8E19B59ED}" type="presParOf" srcId="{DF854F36-ABA9-4B9D-80AC-2D1FBC5E403A}" destId="{4B6A0E95-E591-4ECF-BA10-C6D7FC29BE1B}" srcOrd="0" destOrd="0" presId="urn:microsoft.com/office/officeart/2005/8/layout/hProcess11"/>
    <dgm:cxn modelId="{20507D23-2E63-4654-900B-7087F4F558B3}" type="presParOf" srcId="{DF854F36-ABA9-4B9D-80AC-2D1FBC5E403A}" destId="{8E805D78-8DA8-4FD8-9F78-4E2E72095E58}" srcOrd="1" destOrd="0" presId="urn:microsoft.com/office/officeart/2005/8/layout/hProcess11"/>
    <dgm:cxn modelId="{8904637A-5EEE-491E-8EE0-D219C4D5C76E}" type="presParOf" srcId="{DF854F36-ABA9-4B9D-80AC-2D1FBC5E403A}" destId="{D69A35CD-BE95-4795-8EFF-4E88FA0ECBC9}" srcOrd="2" destOrd="0" presId="urn:microsoft.com/office/officeart/2005/8/layout/hProcess11"/>
    <dgm:cxn modelId="{A83137C7-8417-41B0-9403-0BD974C906E3}" type="presParOf" srcId="{8D95FD95-5DFE-4757-A2EC-7EDD3136359B}" destId="{2FADB90D-9070-455C-BC5E-50D96689F736}" srcOrd="15" destOrd="0" presId="urn:microsoft.com/office/officeart/2005/8/layout/hProcess11"/>
    <dgm:cxn modelId="{07412A58-CE52-4229-8A8D-222D0BB540E4}" type="presParOf" srcId="{8D95FD95-5DFE-4757-A2EC-7EDD3136359B}" destId="{385FCAB5-6E38-40FE-9BDE-DDD3B0560CE5}" srcOrd="16" destOrd="0" presId="urn:microsoft.com/office/officeart/2005/8/layout/hProcess11"/>
    <dgm:cxn modelId="{B400CB33-A464-49F7-B377-859588FB4655}" type="presParOf" srcId="{385FCAB5-6E38-40FE-9BDE-DDD3B0560CE5}" destId="{C31ADC9D-70A4-44C0-A5D7-369A9CEDD592}" srcOrd="0" destOrd="0" presId="urn:microsoft.com/office/officeart/2005/8/layout/hProcess11"/>
    <dgm:cxn modelId="{8135CFC2-F151-449F-BE60-0841552B4BF2}" type="presParOf" srcId="{385FCAB5-6E38-40FE-9BDE-DDD3B0560CE5}" destId="{C743B5D5-3C00-41FC-BFDE-70EEEDB8675D}" srcOrd="1" destOrd="0" presId="urn:microsoft.com/office/officeart/2005/8/layout/hProcess11"/>
    <dgm:cxn modelId="{B91C4C7F-C0CA-4C9A-BD2D-26B5FE25E6F6}" type="presParOf" srcId="{385FCAB5-6E38-40FE-9BDE-DDD3B0560CE5}" destId="{87D0D685-26CF-4BFE-A659-BA2CC77A6C67}" srcOrd="2" destOrd="0" presId="urn:microsoft.com/office/officeart/2005/8/layout/hProcess11"/>
    <dgm:cxn modelId="{F3F40CED-1B5B-461F-826F-CC3E8D4DEBEA}" type="presParOf" srcId="{8D95FD95-5DFE-4757-A2EC-7EDD3136359B}" destId="{9B33F090-4DD3-428E-8255-7F83008C7517}" srcOrd="17" destOrd="0" presId="urn:microsoft.com/office/officeart/2005/8/layout/hProcess11"/>
    <dgm:cxn modelId="{EF521EDE-5854-43FB-A5C8-DE481813786B}" type="presParOf" srcId="{8D95FD95-5DFE-4757-A2EC-7EDD3136359B}" destId="{CF0660F3-F9E6-4727-B31B-328C0BD4FB01}" srcOrd="18" destOrd="0" presId="urn:microsoft.com/office/officeart/2005/8/layout/hProcess11"/>
    <dgm:cxn modelId="{494D8F30-0D3E-4774-B079-810FF7E58CD2}" type="presParOf" srcId="{CF0660F3-F9E6-4727-B31B-328C0BD4FB01}" destId="{C98A9CAD-BC53-4C73-BFD6-48E2B7F2DAF6}" srcOrd="0" destOrd="0" presId="urn:microsoft.com/office/officeart/2005/8/layout/hProcess11"/>
    <dgm:cxn modelId="{FDB623AF-DDDA-4C0A-B338-029E585C9AA3}" type="presParOf" srcId="{CF0660F3-F9E6-4727-B31B-328C0BD4FB01}" destId="{2734E6AC-6F6B-4AA1-A0C0-252EF39F1150}" srcOrd="1" destOrd="0" presId="urn:microsoft.com/office/officeart/2005/8/layout/hProcess11"/>
    <dgm:cxn modelId="{B937238B-8A4E-495A-9D4A-3B228C399E4E}" type="presParOf" srcId="{CF0660F3-F9E6-4727-B31B-328C0BD4FB01}" destId="{A9E206AD-9523-4B26-A456-1E88E54CEB18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1F7A1B44-7043-4BB0-BD6B-0782C041ADC3}" type="doc">
      <dgm:prSet loTypeId="urn:microsoft.com/office/officeart/2005/8/layout/hProcess11" loCatId="process" qsTypeId="urn:microsoft.com/office/officeart/2005/8/quickstyle/simple1" qsCatId="simple" csTypeId="urn:microsoft.com/office/officeart/2005/8/colors/accent0_3" csCatId="mainScheme" phldr="1"/>
      <dgm:spPr/>
    </dgm:pt>
    <dgm:pt modelId="{63E125E5-5B04-47B5-AF60-151D12EEE23E}">
      <dgm:prSet phldrT="[Text]" phldr="0"/>
      <dgm:spPr/>
      <dgm:t>
        <a:bodyPr/>
        <a:lstStyle/>
        <a:p>
          <a:pPr rtl="0"/>
          <a:r>
            <a:rPr lang="en-US">
              <a:solidFill>
                <a:schemeClr val="tx1"/>
              </a:solidFill>
              <a:latin typeface="Helvetica"/>
              <a:cs typeface="Helvetica"/>
            </a:rPr>
            <a:t> </a:t>
          </a:r>
        </a:p>
      </dgm:t>
    </dgm:pt>
    <dgm:pt modelId="{E4B23858-AA40-4535-998F-1951F38750A3}" type="parTrans" cxnId="{07C7E781-A94A-4519-9085-C894418BBE66}">
      <dgm:prSet/>
      <dgm:spPr/>
      <dgm:t>
        <a:bodyPr/>
        <a:lstStyle/>
        <a:p>
          <a:endParaRPr lang="en-US"/>
        </a:p>
      </dgm:t>
    </dgm:pt>
    <dgm:pt modelId="{DDE329F5-FAB8-450B-9AF2-8803EA477067}" type="sibTrans" cxnId="{07C7E781-A94A-4519-9085-C894418BBE66}">
      <dgm:prSet/>
      <dgm:spPr/>
      <dgm:t>
        <a:bodyPr/>
        <a:lstStyle/>
        <a:p>
          <a:endParaRPr lang="en-US"/>
        </a:p>
      </dgm:t>
    </dgm:pt>
    <dgm:pt modelId="{11414502-901D-4639-96C4-EB2988D1FC9D}">
      <dgm:prSet phldr="0"/>
      <dgm:spPr/>
      <dgm:t>
        <a:bodyPr/>
        <a:lstStyle/>
        <a:p>
          <a:pPr rtl="0"/>
          <a:r>
            <a:rPr lang="en-US">
              <a:latin typeface="Helvetica"/>
              <a:cs typeface="Helvetica"/>
            </a:rPr>
            <a:t> </a:t>
          </a:r>
        </a:p>
      </dgm:t>
    </dgm:pt>
    <dgm:pt modelId="{8D398202-1779-4759-92A0-B466EA48835D}" type="parTrans" cxnId="{F8DE28E7-1EAF-4D7F-87F3-92D410685534}">
      <dgm:prSet/>
      <dgm:spPr/>
      <dgm:t>
        <a:bodyPr/>
        <a:lstStyle/>
        <a:p>
          <a:endParaRPr lang="en-US"/>
        </a:p>
      </dgm:t>
    </dgm:pt>
    <dgm:pt modelId="{DE41FA6C-E2C5-4EC8-B1A6-192333CF6123}" type="sibTrans" cxnId="{F8DE28E7-1EAF-4D7F-87F3-92D410685534}">
      <dgm:prSet/>
      <dgm:spPr/>
      <dgm:t>
        <a:bodyPr/>
        <a:lstStyle/>
        <a:p>
          <a:endParaRPr lang="en-US"/>
        </a:p>
      </dgm:t>
    </dgm:pt>
    <dgm:pt modelId="{192C3DD3-2972-4515-A90D-EC751C0EEDC2}">
      <dgm:prSet phldr="0"/>
      <dgm:spPr/>
      <dgm:t>
        <a:bodyPr/>
        <a:lstStyle/>
        <a:p>
          <a:pPr rtl="0"/>
          <a:r>
            <a:rPr lang="en-US">
              <a:latin typeface="Helvetica"/>
              <a:cs typeface="Helvetica"/>
            </a:rPr>
            <a:t> </a:t>
          </a:r>
        </a:p>
      </dgm:t>
    </dgm:pt>
    <dgm:pt modelId="{7ACFB3AC-17DC-4B44-AC43-B043BEC2DCB1}" type="parTrans" cxnId="{2DF7E45A-690C-4844-96E3-0E804BAF0E45}">
      <dgm:prSet/>
      <dgm:spPr/>
      <dgm:t>
        <a:bodyPr/>
        <a:lstStyle/>
        <a:p>
          <a:endParaRPr lang="en-US"/>
        </a:p>
      </dgm:t>
    </dgm:pt>
    <dgm:pt modelId="{009B93D5-EE5F-42F6-9AB7-958008C4BB23}" type="sibTrans" cxnId="{2DF7E45A-690C-4844-96E3-0E804BAF0E45}">
      <dgm:prSet/>
      <dgm:spPr/>
      <dgm:t>
        <a:bodyPr/>
        <a:lstStyle/>
        <a:p>
          <a:endParaRPr lang="en-US"/>
        </a:p>
      </dgm:t>
    </dgm:pt>
    <dgm:pt modelId="{EB71EB14-8160-490D-AE8F-8A32BD955918}">
      <dgm:prSet phldr="0"/>
      <dgm:spPr/>
      <dgm:t>
        <a:bodyPr/>
        <a:lstStyle/>
        <a:p>
          <a:pPr rtl="0"/>
          <a:r>
            <a:rPr lang="en-US">
              <a:latin typeface="Helvetica"/>
              <a:cs typeface="Helvetica"/>
            </a:rPr>
            <a:t> </a:t>
          </a:r>
        </a:p>
      </dgm:t>
    </dgm:pt>
    <dgm:pt modelId="{5805E3AC-2405-4BC1-8D3A-9999B65B52B6}" type="parTrans" cxnId="{D4190A8B-233D-4EF0-A3A9-68645F2E0355}">
      <dgm:prSet/>
      <dgm:spPr/>
      <dgm:t>
        <a:bodyPr/>
        <a:lstStyle/>
        <a:p>
          <a:endParaRPr lang="en-US"/>
        </a:p>
      </dgm:t>
    </dgm:pt>
    <dgm:pt modelId="{D6AA8124-067B-4FC7-ADA6-807F703FB73A}" type="sibTrans" cxnId="{D4190A8B-233D-4EF0-A3A9-68645F2E0355}">
      <dgm:prSet/>
      <dgm:spPr/>
      <dgm:t>
        <a:bodyPr/>
        <a:lstStyle/>
        <a:p>
          <a:endParaRPr lang="en-US"/>
        </a:p>
      </dgm:t>
    </dgm:pt>
    <dgm:pt modelId="{DBB887F6-5CC0-497C-AC8F-E5986F4A6BC7}">
      <dgm:prSet phldr="0"/>
      <dgm:spPr/>
      <dgm:t>
        <a:bodyPr/>
        <a:lstStyle/>
        <a:p>
          <a:r>
            <a:rPr lang="en-US">
              <a:latin typeface="Helvetica"/>
              <a:cs typeface="Helvetica"/>
            </a:rPr>
            <a:t> </a:t>
          </a:r>
        </a:p>
      </dgm:t>
    </dgm:pt>
    <dgm:pt modelId="{5B3C8C2F-16FB-483C-9020-BE38DACCA23E}" type="parTrans" cxnId="{A44343AD-AB7D-4869-8C2B-CA6F31EA74A0}">
      <dgm:prSet/>
      <dgm:spPr/>
      <dgm:t>
        <a:bodyPr/>
        <a:lstStyle/>
        <a:p>
          <a:endParaRPr lang="en-US"/>
        </a:p>
      </dgm:t>
    </dgm:pt>
    <dgm:pt modelId="{3FE32A6D-2EBB-4CEC-8149-CE7508BD9869}" type="sibTrans" cxnId="{A44343AD-AB7D-4869-8C2B-CA6F31EA74A0}">
      <dgm:prSet/>
      <dgm:spPr/>
      <dgm:t>
        <a:bodyPr/>
        <a:lstStyle/>
        <a:p>
          <a:endParaRPr lang="en-US"/>
        </a:p>
      </dgm:t>
    </dgm:pt>
    <dgm:pt modelId="{C91F1A12-14D7-4F2C-95B9-E4E759D39378}">
      <dgm:prSet phldr="0"/>
      <dgm:spPr/>
      <dgm:t>
        <a:bodyPr/>
        <a:lstStyle/>
        <a:p>
          <a:endParaRPr lang="en-US">
            <a:latin typeface="Helvetica"/>
            <a:cs typeface="Helvetica"/>
          </a:endParaRPr>
        </a:p>
      </dgm:t>
    </dgm:pt>
    <dgm:pt modelId="{26FB4C1B-DE89-4664-A840-E7E56018366B}" type="parTrans" cxnId="{140ABD9A-C035-400D-9621-B3A46DDB715D}">
      <dgm:prSet/>
      <dgm:spPr/>
      <dgm:t>
        <a:bodyPr/>
        <a:lstStyle/>
        <a:p>
          <a:endParaRPr lang="en-US"/>
        </a:p>
      </dgm:t>
    </dgm:pt>
    <dgm:pt modelId="{E9A61182-6570-4FF3-9981-E683E8176806}" type="sibTrans" cxnId="{140ABD9A-C035-400D-9621-B3A46DDB715D}">
      <dgm:prSet/>
      <dgm:spPr/>
      <dgm:t>
        <a:bodyPr/>
        <a:lstStyle/>
        <a:p>
          <a:endParaRPr lang="en-US"/>
        </a:p>
      </dgm:t>
    </dgm:pt>
    <dgm:pt modelId="{B117D709-1DB1-41B4-8E63-A399EDAA890B}">
      <dgm:prSet phldr="0"/>
      <dgm:spPr/>
      <dgm:t>
        <a:bodyPr/>
        <a:lstStyle/>
        <a:p>
          <a:endParaRPr lang="en-US">
            <a:latin typeface="Helvetica"/>
            <a:cs typeface="Helvetica"/>
          </a:endParaRPr>
        </a:p>
      </dgm:t>
    </dgm:pt>
    <dgm:pt modelId="{41704725-47CD-4EDD-B92F-5CF8FCBEB865}" type="parTrans" cxnId="{3F626388-2215-457B-85FA-986D1D935F65}">
      <dgm:prSet/>
      <dgm:spPr/>
      <dgm:t>
        <a:bodyPr/>
        <a:lstStyle/>
        <a:p>
          <a:endParaRPr lang="en-US"/>
        </a:p>
      </dgm:t>
    </dgm:pt>
    <dgm:pt modelId="{AD281F2E-7BEB-4133-92E6-D4430ED35E4F}" type="sibTrans" cxnId="{3F626388-2215-457B-85FA-986D1D935F65}">
      <dgm:prSet/>
      <dgm:spPr/>
      <dgm:t>
        <a:bodyPr/>
        <a:lstStyle/>
        <a:p>
          <a:endParaRPr lang="en-US"/>
        </a:p>
      </dgm:t>
    </dgm:pt>
    <dgm:pt modelId="{C8BC80DA-8F70-4D7D-9628-82547F955915}">
      <dgm:prSet phldr="0"/>
      <dgm:spPr/>
      <dgm:t>
        <a:bodyPr/>
        <a:lstStyle/>
        <a:p>
          <a:endParaRPr lang="en-US">
            <a:latin typeface="Helvetica"/>
            <a:cs typeface="Helvetica"/>
          </a:endParaRPr>
        </a:p>
      </dgm:t>
    </dgm:pt>
    <dgm:pt modelId="{410EAB05-2D4D-4339-9716-D5F6DD2AB553}" type="parTrans" cxnId="{38E70EE6-7009-45BD-94D1-5EDE845EFA49}">
      <dgm:prSet/>
      <dgm:spPr/>
      <dgm:t>
        <a:bodyPr/>
        <a:lstStyle/>
        <a:p>
          <a:endParaRPr lang="en-US"/>
        </a:p>
      </dgm:t>
    </dgm:pt>
    <dgm:pt modelId="{61C5703D-A17B-4F52-9389-E5B42C95E6AC}" type="sibTrans" cxnId="{38E70EE6-7009-45BD-94D1-5EDE845EFA49}">
      <dgm:prSet/>
      <dgm:spPr/>
      <dgm:t>
        <a:bodyPr/>
        <a:lstStyle/>
        <a:p>
          <a:endParaRPr lang="en-US"/>
        </a:p>
      </dgm:t>
    </dgm:pt>
    <dgm:pt modelId="{8570A0A3-5A3D-41C5-A77F-A4910DCAF668}">
      <dgm:prSet phldr="0"/>
      <dgm:spPr/>
      <dgm:t>
        <a:bodyPr/>
        <a:lstStyle/>
        <a:p>
          <a:endParaRPr lang="en-US">
            <a:latin typeface="Helvetica"/>
            <a:cs typeface="Helvetica"/>
          </a:endParaRPr>
        </a:p>
      </dgm:t>
    </dgm:pt>
    <dgm:pt modelId="{25B0E189-CAF4-4194-AED2-772534417A67}" type="parTrans" cxnId="{22CF9E1C-D068-4CBE-AFF4-AC01F5AF2C6D}">
      <dgm:prSet/>
      <dgm:spPr/>
      <dgm:t>
        <a:bodyPr/>
        <a:lstStyle/>
        <a:p>
          <a:endParaRPr lang="en-US"/>
        </a:p>
      </dgm:t>
    </dgm:pt>
    <dgm:pt modelId="{730B2C8B-34D2-475B-BC69-1BAA8875D510}" type="sibTrans" cxnId="{22CF9E1C-D068-4CBE-AFF4-AC01F5AF2C6D}">
      <dgm:prSet/>
      <dgm:spPr/>
      <dgm:t>
        <a:bodyPr/>
        <a:lstStyle/>
        <a:p>
          <a:endParaRPr lang="en-US"/>
        </a:p>
      </dgm:t>
    </dgm:pt>
    <dgm:pt modelId="{3127A221-8BC3-4378-B56F-CA91B7556FFF}">
      <dgm:prSet phldr="0"/>
      <dgm:spPr/>
      <dgm:t>
        <a:bodyPr/>
        <a:lstStyle/>
        <a:p>
          <a:endParaRPr lang="en-US">
            <a:latin typeface="Helvetica"/>
            <a:cs typeface="Helvetica"/>
          </a:endParaRPr>
        </a:p>
      </dgm:t>
    </dgm:pt>
    <dgm:pt modelId="{D6DCBFAE-A2C7-4224-8B40-9649217BEA36}" type="parTrans" cxnId="{18BC194E-2A14-4F31-9AB9-2EF6C75A1645}">
      <dgm:prSet/>
      <dgm:spPr/>
      <dgm:t>
        <a:bodyPr/>
        <a:lstStyle/>
        <a:p>
          <a:endParaRPr lang="en-US"/>
        </a:p>
      </dgm:t>
    </dgm:pt>
    <dgm:pt modelId="{E7312060-F97F-42B9-8EF1-A534461B1154}" type="sibTrans" cxnId="{18BC194E-2A14-4F31-9AB9-2EF6C75A1645}">
      <dgm:prSet/>
      <dgm:spPr/>
      <dgm:t>
        <a:bodyPr/>
        <a:lstStyle/>
        <a:p>
          <a:endParaRPr lang="en-US"/>
        </a:p>
      </dgm:t>
    </dgm:pt>
    <dgm:pt modelId="{A077B3FB-DFC3-43C3-B61A-E1B2F7579A28}" type="pres">
      <dgm:prSet presAssocID="{1F7A1B44-7043-4BB0-BD6B-0782C041ADC3}" presName="Name0" presStyleCnt="0">
        <dgm:presLayoutVars>
          <dgm:dir/>
          <dgm:resizeHandles val="exact"/>
        </dgm:presLayoutVars>
      </dgm:prSet>
      <dgm:spPr/>
    </dgm:pt>
    <dgm:pt modelId="{B7937753-05A6-46AB-9966-D177E1331361}" type="pres">
      <dgm:prSet presAssocID="{1F7A1B44-7043-4BB0-BD6B-0782C041ADC3}" presName="arrow" presStyleLbl="bgShp" presStyleIdx="0" presStyleCnt="1"/>
      <dgm:spPr/>
    </dgm:pt>
    <dgm:pt modelId="{8D95FD95-5DFE-4757-A2EC-7EDD3136359B}" type="pres">
      <dgm:prSet presAssocID="{1F7A1B44-7043-4BB0-BD6B-0782C041ADC3}" presName="points" presStyleCnt="0"/>
      <dgm:spPr/>
    </dgm:pt>
    <dgm:pt modelId="{C39610F1-E8D0-4AB5-9C3A-BD84C58FDA6F}" type="pres">
      <dgm:prSet presAssocID="{63E125E5-5B04-47B5-AF60-151D12EEE23E}" presName="compositeA" presStyleCnt="0"/>
      <dgm:spPr/>
    </dgm:pt>
    <dgm:pt modelId="{0D172197-CAB9-463E-AA88-077FCABAB706}" type="pres">
      <dgm:prSet presAssocID="{63E125E5-5B04-47B5-AF60-151D12EEE23E}" presName="textA" presStyleLbl="revTx" presStyleIdx="0" presStyleCnt="10">
        <dgm:presLayoutVars>
          <dgm:bulletEnabled val="1"/>
        </dgm:presLayoutVars>
      </dgm:prSet>
      <dgm:spPr/>
    </dgm:pt>
    <dgm:pt modelId="{3D9E390A-DAC4-4ECD-A0D3-735CCE15BAEA}" type="pres">
      <dgm:prSet presAssocID="{63E125E5-5B04-47B5-AF60-151D12EEE23E}" presName="circleA" presStyleLbl="node1" presStyleIdx="0" presStyleCnt="10"/>
      <dgm:spPr>
        <a:solidFill>
          <a:schemeClr val="accent4"/>
        </a:solidFill>
      </dgm:spPr>
    </dgm:pt>
    <dgm:pt modelId="{2D7EC709-7E5F-4E93-9DF2-E88A6DB3515F}" type="pres">
      <dgm:prSet presAssocID="{63E125E5-5B04-47B5-AF60-151D12EEE23E}" presName="spaceA" presStyleCnt="0"/>
      <dgm:spPr/>
    </dgm:pt>
    <dgm:pt modelId="{109D55F9-FFBE-48A6-8887-8D145EB46040}" type="pres">
      <dgm:prSet presAssocID="{DDE329F5-FAB8-450B-9AF2-8803EA477067}" presName="space" presStyleCnt="0"/>
      <dgm:spPr/>
    </dgm:pt>
    <dgm:pt modelId="{3A7E5496-9666-4CC8-A764-E0C45FAB3853}" type="pres">
      <dgm:prSet presAssocID="{C91F1A12-14D7-4F2C-95B9-E4E759D39378}" presName="compositeB" presStyleCnt="0"/>
      <dgm:spPr/>
    </dgm:pt>
    <dgm:pt modelId="{916A5FF0-EA46-45E8-9EB8-51851BE33276}" type="pres">
      <dgm:prSet presAssocID="{C91F1A12-14D7-4F2C-95B9-E4E759D39378}" presName="textB" presStyleLbl="revTx" presStyleIdx="1" presStyleCnt="10">
        <dgm:presLayoutVars>
          <dgm:bulletEnabled val="1"/>
        </dgm:presLayoutVars>
      </dgm:prSet>
      <dgm:spPr/>
    </dgm:pt>
    <dgm:pt modelId="{756E0266-BA1A-48E3-A47B-5673584F3CAE}" type="pres">
      <dgm:prSet presAssocID="{C91F1A12-14D7-4F2C-95B9-E4E759D39378}" presName="circleB" presStyleLbl="node1" presStyleIdx="1" presStyleCnt="10"/>
      <dgm:spPr/>
    </dgm:pt>
    <dgm:pt modelId="{389699E3-41E0-4B31-85C5-1F41C9617681}" type="pres">
      <dgm:prSet presAssocID="{C91F1A12-14D7-4F2C-95B9-E4E759D39378}" presName="spaceB" presStyleCnt="0"/>
      <dgm:spPr/>
    </dgm:pt>
    <dgm:pt modelId="{981128C5-04AF-4518-AD5D-08D8B7FEE189}" type="pres">
      <dgm:prSet presAssocID="{E9A61182-6570-4FF3-9981-E683E8176806}" presName="space" presStyleCnt="0"/>
      <dgm:spPr/>
    </dgm:pt>
    <dgm:pt modelId="{405039D8-415A-4A67-8B4F-515B6038D509}" type="pres">
      <dgm:prSet presAssocID="{B117D709-1DB1-41B4-8E63-A399EDAA890B}" presName="compositeA" presStyleCnt="0"/>
      <dgm:spPr/>
    </dgm:pt>
    <dgm:pt modelId="{E87459D5-C89B-48E2-8751-5F1B33367A4D}" type="pres">
      <dgm:prSet presAssocID="{B117D709-1DB1-41B4-8E63-A399EDAA890B}" presName="textA" presStyleLbl="revTx" presStyleIdx="2" presStyleCnt="10">
        <dgm:presLayoutVars>
          <dgm:bulletEnabled val="1"/>
        </dgm:presLayoutVars>
      </dgm:prSet>
      <dgm:spPr/>
    </dgm:pt>
    <dgm:pt modelId="{FD286CEC-B850-4141-9B11-4D2229DDD6F8}" type="pres">
      <dgm:prSet presAssocID="{B117D709-1DB1-41B4-8E63-A399EDAA890B}" presName="circleA" presStyleLbl="node1" presStyleIdx="2" presStyleCnt="10"/>
      <dgm:spPr/>
    </dgm:pt>
    <dgm:pt modelId="{8860DC73-2EBF-4947-A506-97F267573773}" type="pres">
      <dgm:prSet presAssocID="{B117D709-1DB1-41B4-8E63-A399EDAA890B}" presName="spaceA" presStyleCnt="0"/>
      <dgm:spPr/>
    </dgm:pt>
    <dgm:pt modelId="{FA6F9C02-3D2C-4CBE-9166-5F039207ADED}" type="pres">
      <dgm:prSet presAssocID="{AD281F2E-7BEB-4133-92E6-D4430ED35E4F}" presName="space" presStyleCnt="0"/>
      <dgm:spPr/>
    </dgm:pt>
    <dgm:pt modelId="{86B8115A-4E7A-4184-BA1A-F5F7D4668450}" type="pres">
      <dgm:prSet presAssocID="{C8BC80DA-8F70-4D7D-9628-82547F955915}" presName="compositeB" presStyleCnt="0"/>
      <dgm:spPr/>
    </dgm:pt>
    <dgm:pt modelId="{BDDFFEF9-C2A3-46C1-ABCD-421628B9A62E}" type="pres">
      <dgm:prSet presAssocID="{C8BC80DA-8F70-4D7D-9628-82547F955915}" presName="textB" presStyleLbl="revTx" presStyleIdx="3" presStyleCnt="10">
        <dgm:presLayoutVars>
          <dgm:bulletEnabled val="1"/>
        </dgm:presLayoutVars>
      </dgm:prSet>
      <dgm:spPr/>
    </dgm:pt>
    <dgm:pt modelId="{C8EA2309-1251-420C-89ED-C1777BAE8C3F}" type="pres">
      <dgm:prSet presAssocID="{C8BC80DA-8F70-4D7D-9628-82547F955915}" presName="circleB" presStyleLbl="node1" presStyleIdx="3" presStyleCnt="10"/>
      <dgm:spPr/>
    </dgm:pt>
    <dgm:pt modelId="{6BC46ED4-D01F-4313-B5CC-8D7BDA655D84}" type="pres">
      <dgm:prSet presAssocID="{C8BC80DA-8F70-4D7D-9628-82547F955915}" presName="spaceB" presStyleCnt="0"/>
      <dgm:spPr/>
    </dgm:pt>
    <dgm:pt modelId="{2CE0429E-E1FF-40B9-AE07-35113E44C2D6}" type="pres">
      <dgm:prSet presAssocID="{61C5703D-A17B-4F52-9389-E5B42C95E6AC}" presName="space" presStyleCnt="0"/>
      <dgm:spPr/>
    </dgm:pt>
    <dgm:pt modelId="{18C90D86-DB8F-4329-B1BC-5C9EBDF7B10C}" type="pres">
      <dgm:prSet presAssocID="{8570A0A3-5A3D-41C5-A77F-A4910DCAF668}" presName="compositeA" presStyleCnt="0"/>
      <dgm:spPr/>
    </dgm:pt>
    <dgm:pt modelId="{A2BDFB09-B887-4B82-8B79-5D374D6C2DC3}" type="pres">
      <dgm:prSet presAssocID="{8570A0A3-5A3D-41C5-A77F-A4910DCAF668}" presName="textA" presStyleLbl="revTx" presStyleIdx="4" presStyleCnt="10">
        <dgm:presLayoutVars>
          <dgm:bulletEnabled val="1"/>
        </dgm:presLayoutVars>
      </dgm:prSet>
      <dgm:spPr/>
    </dgm:pt>
    <dgm:pt modelId="{A0A2361A-6A61-4F33-BC18-068626277B7D}" type="pres">
      <dgm:prSet presAssocID="{8570A0A3-5A3D-41C5-A77F-A4910DCAF668}" presName="circleA" presStyleLbl="node1" presStyleIdx="4" presStyleCnt="10"/>
      <dgm:spPr/>
    </dgm:pt>
    <dgm:pt modelId="{406DC5C7-EE5E-4057-8AF9-E5920E474CE8}" type="pres">
      <dgm:prSet presAssocID="{8570A0A3-5A3D-41C5-A77F-A4910DCAF668}" presName="spaceA" presStyleCnt="0"/>
      <dgm:spPr/>
    </dgm:pt>
    <dgm:pt modelId="{2F9650D8-B131-4C93-8ABE-A197325D4832}" type="pres">
      <dgm:prSet presAssocID="{730B2C8B-34D2-475B-BC69-1BAA8875D510}" presName="space" presStyleCnt="0"/>
      <dgm:spPr/>
    </dgm:pt>
    <dgm:pt modelId="{9F81FA15-5F2F-4F6E-906C-4C0A33C98A56}" type="pres">
      <dgm:prSet presAssocID="{3127A221-8BC3-4378-B56F-CA91B7556FFF}" presName="compositeB" presStyleCnt="0"/>
      <dgm:spPr/>
    </dgm:pt>
    <dgm:pt modelId="{ABD83957-3139-4D75-9692-C8D22BBD97BD}" type="pres">
      <dgm:prSet presAssocID="{3127A221-8BC3-4378-B56F-CA91B7556FFF}" presName="textB" presStyleLbl="revTx" presStyleIdx="5" presStyleCnt="10">
        <dgm:presLayoutVars>
          <dgm:bulletEnabled val="1"/>
        </dgm:presLayoutVars>
      </dgm:prSet>
      <dgm:spPr/>
    </dgm:pt>
    <dgm:pt modelId="{FE492289-F033-4612-AB8F-755C58FFF7AA}" type="pres">
      <dgm:prSet presAssocID="{3127A221-8BC3-4378-B56F-CA91B7556FFF}" presName="circleB" presStyleLbl="node1" presStyleIdx="5" presStyleCnt="10"/>
      <dgm:spPr/>
    </dgm:pt>
    <dgm:pt modelId="{B9A8C9FE-9CD6-44B8-98A8-20BBAEA6C1E4}" type="pres">
      <dgm:prSet presAssocID="{3127A221-8BC3-4378-B56F-CA91B7556FFF}" presName="spaceB" presStyleCnt="0"/>
      <dgm:spPr/>
    </dgm:pt>
    <dgm:pt modelId="{F003180A-8DBC-4246-8F4D-F457B899F9CD}" type="pres">
      <dgm:prSet presAssocID="{E7312060-F97F-42B9-8EF1-A534461B1154}" presName="space" presStyleCnt="0"/>
      <dgm:spPr/>
    </dgm:pt>
    <dgm:pt modelId="{AF22E3EA-1F4F-46BE-BADA-57C1299AB55E}" type="pres">
      <dgm:prSet presAssocID="{11414502-901D-4639-96C4-EB2988D1FC9D}" presName="compositeA" presStyleCnt="0"/>
      <dgm:spPr/>
    </dgm:pt>
    <dgm:pt modelId="{51BBA302-FF32-4B10-8C6F-5A214464FE93}" type="pres">
      <dgm:prSet presAssocID="{11414502-901D-4639-96C4-EB2988D1FC9D}" presName="textA" presStyleLbl="revTx" presStyleIdx="6" presStyleCnt="10">
        <dgm:presLayoutVars>
          <dgm:bulletEnabled val="1"/>
        </dgm:presLayoutVars>
      </dgm:prSet>
      <dgm:spPr/>
    </dgm:pt>
    <dgm:pt modelId="{6CA439D5-6954-40EC-BBA8-C8468053D4DA}" type="pres">
      <dgm:prSet presAssocID="{11414502-901D-4639-96C4-EB2988D1FC9D}" presName="circleA" presStyleLbl="node1" presStyleIdx="6" presStyleCnt="10"/>
      <dgm:spPr/>
    </dgm:pt>
    <dgm:pt modelId="{6EA28528-471A-488B-88B0-1EEABFE857E7}" type="pres">
      <dgm:prSet presAssocID="{11414502-901D-4639-96C4-EB2988D1FC9D}" presName="spaceA" presStyleCnt="0"/>
      <dgm:spPr/>
    </dgm:pt>
    <dgm:pt modelId="{F60C13D0-BE40-4513-86E5-7697EEE4D27D}" type="pres">
      <dgm:prSet presAssocID="{DE41FA6C-E2C5-4EC8-B1A6-192333CF6123}" presName="space" presStyleCnt="0"/>
      <dgm:spPr/>
    </dgm:pt>
    <dgm:pt modelId="{DF854F36-ABA9-4B9D-80AC-2D1FBC5E403A}" type="pres">
      <dgm:prSet presAssocID="{192C3DD3-2972-4515-A90D-EC751C0EEDC2}" presName="compositeB" presStyleCnt="0"/>
      <dgm:spPr/>
    </dgm:pt>
    <dgm:pt modelId="{4B6A0E95-E591-4ECF-BA10-C6D7FC29BE1B}" type="pres">
      <dgm:prSet presAssocID="{192C3DD3-2972-4515-A90D-EC751C0EEDC2}" presName="textB" presStyleLbl="revTx" presStyleIdx="7" presStyleCnt="10">
        <dgm:presLayoutVars>
          <dgm:bulletEnabled val="1"/>
        </dgm:presLayoutVars>
      </dgm:prSet>
      <dgm:spPr/>
    </dgm:pt>
    <dgm:pt modelId="{8E805D78-8DA8-4FD8-9F78-4E2E72095E58}" type="pres">
      <dgm:prSet presAssocID="{192C3DD3-2972-4515-A90D-EC751C0EEDC2}" presName="circleB" presStyleLbl="node1" presStyleIdx="7" presStyleCnt="10"/>
      <dgm:spPr/>
    </dgm:pt>
    <dgm:pt modelId="{D69A35CD-BE95-4795-8EFF-4E88FA0ECBC9}" type="pres">
      <dgm:prSet presAssocID="{192C3DD3-2972-4515-A90D-EC751C0EEDC2}" presName="spaceB" presStyleCnt="0"/>
      <dgm:spPr/>
    </dgm:pt>
    <dgm:pt modelId="{2FADB90D-9070-455C-BC5E-50D96689F736}" type="pres">
      <dgm:prSet presAssocID="{009B93D5-EE5F-42F6-9AB7-958008C4BB23}" presName="space" presStyleCnt="0"/>
      <dgm:spPr/>
    </dgm:pt>
    <dgm:pt modelId="{385FCAB5-6E38-40FE-9BDE-DDD3B0560CE5}" type="pres">
      <dgm:prSet presAssocID="{EB71EB14-8160-490D-AE8F-8A32BD955918}" presName="compositeA" presStyleCnt="0"/>
      <dgm:spPr/>
    </dgm:pt>
    <dgm:pt modelId="{C31ADC9D-70A4-44C0-A5D7-369A9CEDD592}" type="pres">
      <dgm:prSet presAssocID="{EB71EB14-8160-490D-AE8F-8A32BD955918}" presName="textA" presStyleLbl="revTx" presStyleIdx="8" presStyleCnt="10">
        <dgm:presLayoutVars>
          <dgm:bulletEnabled val="1"/>
        </dgm:presLayoutVars>
      </dgm:prSet>
      <dgm:spPr/>
    </dgm:pt>
    <dgm:pt modelId="{C743B5D5-3C00-41FC-BFDE-70EEEDB8675D}" type="pres">
      <dgm:prSet presAssocID="{EB71EB14-8160-490D-AE8F-8A32BD955918}" presName="circleA" presStyleLbl="node1" presStyleIdx="8" presStyleCnt="10"/>
      <dgm:spPr/>
    </dgm:pt>
    <dgm:pt modelId="{87D0D685-26CF-4BFE-A659-BA2CC77A6C67}" type="pres">
      <dgm:prSet presAssocID="{EB71EB14-8160-490D-AE8F-8A32BD955918}" presName="spaceA" presStyleCnt="0"/>
      <dgm:spPr/>
    </dgm:pt>
    <dgm:pt modelId="{9B33F090-4DD3-428E-8255-7F83008C7517}" type="pres">
      <dgm:prSet presAssocID="{D6AA8124-067B-4FC7-ADA6-807F703FB73A}" presName="space" presStyleCnt="0"/>
      <dgm:spPr/>
    </dgm:pt>
    <dgm:pt modelId="{CF0660F3-F9E6-4727-B31B-328C0BD4FB01}" type="pres">
      <dgm:prSet presAssocID="{DBB887F6-5CC0-497C-AC8F-E5986F4A6BC7}" presName="compositeB" presStyleCnt="0"/>
      <dgm:spPr/>
    </dgm:pt>
    <dgm:pt modelId="{C98A9CAD-BC53-4C73-BFD6-48E2B7F2DAF6}" type="pres">
      <dgm:prSet presAssocID="{DBB887F6-5CC0-497C-AC8F-E5986F4A6BC7}" presName="textB" presStyleLbl="revTx" presStyleIdx="9" presStyleCnt="10">
        <dgm:presLayoutVars>
          <dgm:bulletEnabled val="1"/>
        </dgm:presLayoutVars>
      </dgm:prSet>
      <dgm:spPr/>
    </dgm:pt>
    <dgm:pt modelId="{2734E6AC-6F6B-4AA1-A0C0-252EF39F1150}" type="pres">
      <dgm:prSet presAssocID="{DBB887F6-5CC0-497C-AC8F-E5986F4A6BC7}" presName="circleB" presStyleLbl="node1" presStyleIdx="9" presStyleCnt="10"/>
      <dgm:spPr/>
    </dgm:pt>
    <dgm:pt modelId="{A9E206AD-9523-4B26-A456-1E88E54CEB18}" type="pres">
      <dgm:prSet presAssocID="{DBB887F6-5CC0-497C-AC8F-E5986F4A6BC7}" presName="spaceB" presStyleCnt="0"/>
      <dgm:spPr/>
    </dgm:pt>
  </dgm:ptLst>
  <dgm:cxnLst>
    <dgm:cxn modelId="{22CF9E1C-D068-4CBE-AFF4-AC01F5AF2C6D}" srcId="{1F7A1B44-7043-4BB0-BD6B-0782C041ADC3}" destId="{8570A0A3-5A3D-41C5-A77F-A4910DCAF668}" srcOrd="4" destOrd="0" parTransId="{25B0E189-CAF4-4194-AED2-772534417A67}" sibTransId="{730B2C8B-34D2-475B-BC69-1BAA8875D510}"/>
    <dgm:cxn modelId="{3F9DE131-FEAC-4747-BC34-3A6BD3F848F2}" type="presOf" srcId="{C8BC80DA-8F70-4D7D-9628-82547F955915}" destId="{BDDFFEF9-C2A3-46C1-ABCD-421628B9A62E}" srcOrd="0" destOrd="0" presId="urn:microsoft.com/office/officeart/2005/8/layout/hProcess11"/>
    <dgm:cxn modelId="{BC432F67-17AA-4A75-9031-0AC924B97400}" type="presOf" srcId="{11414502-901D-4639-96C4-EB2988D1FC9D}" destId="{51BBA302-FF32-4B10-8C6F-5A214464FE93}" srcOrd="0" destOrd="0" presId="urn:microsoft.com/office/officeart/2005/8/layout/hProcess11"/>
    <dgm:cxn modelId="{18BC194E-2A14-4F31-9AB9-2EF6C75A1645}" srcId="{1F7A1B44-7043-4BB0-BD6B-0782C041ADC3}" destId="{3127A221-8BC3-4378-B56F-CA91B7556FFF}" srcOrd="5" destOrd="0" parTransId="{D6DCBFAE-A2C7-4224-8B40-9649217BEA36}" sibTransId="{E7312060-F97F-42B9-8EF1-A534461B1154}"/>
    <dgm:cxn modelId="{0A94FA6F-7D07-45F0-9161-9FC555D597BB}" type="presOf" srcId="{C91F1A12-14D7-4F2C-95B9-E4E759D39378}" destId="{916A5FF0-EA46-45E8-9EB8-51851BE33276}" srcOrd="0" destOrd="0" presId="urn:microsoft.com/office/officeart/2005/8/layout/hProcess11"/>
    <dgm:cxn modelId="{EE39CA55-E83E-4E8F-8ADA-AFF6A43EBA5A}" type="presOf" srcId="{DBB887F6-5CC0-497C-AC8F-E5986F4A6BC7}" destId="{C98A9CAD-BC53-4C73-BFD6-48E2B7F2DAF6}" srcOrd="0" destOrd="0" presId="urn:microsoft.com/office/officeart/2005/8/layout/hProcess11"/>
    <dgm:cxn modelId="{2DF7E45A-690C-4844-96E3-0E804BAF0E45}" srcId="{1F7A1B44-7043-4BB0-BD6B-0782C041ADC3}" destId="{192C3DD3-2972-4515-A90D-EC751C0EEDC2}" srcOrd="7" destOrd="0" parTransId="{7ACFB3AC-17DC-4B44-AC43-B043BEC2DCB1}" sibTransId="{009B93D5-EE5F-42F6-9AB7-958008C4BB23}"/>
    <dgm:cxn modelId="{07C7E781-A94A-4519-9085-C894418BBE66}" srcId="{1F7A1B44-7043-4BB0-BD6B-0782C041ADC3}" destId="{63E125E5-5B04-47B5-AF60-151D12EEE23E}" srcOrd="0" destOrd="0" parTransId="{E4B23858-AA40-4535-998F-1951F38750A3}" sibTransId="{DDE329F5-FAB8-450B-9AF2-8803EA477067}"/>
    <dgm:cxn modelId="{98892B82-993C-414B-A215-BAFC25ECFFB1}" type="presOf" srcId="{3127A221-8BC3-4378-B56F-CA91B7556FFF}" destId="{ABD83957-3139-4D75-9692-C8D22BBD97BD}" srcOrd="0" destOrd="0" presId="urn:microsoft.com/office/officeart/2005/8/layout/hProcess11"/>
    <dgm:cxn modelId="{975E4985-EF35-4A4E-897A-4A8D3E990F31}" type="presOf" srcId="{1F7A1B44-7043-4BB0-BD6B-0782C041ADC3}" destId="{A077B3FB-DFC3-43C3-B61A-E1B2F7579A28}" srcOrd="0" destOrd="0" presId="urn:microsoft.com/office/officeart/2005/8/layout/hProcess11"/>
    <dgm:cxn modelId="{3F626388-2215-457B-85FA-986D1D935F65}" srcId="{1F7A1B44-7043-4BB0-BD6B-0782C041ADC3}" destId="{B117D709-1DB1-41B4-8E63-A399EDAA890B}" srcOrd="2" destOrd="0" parTransId="{41704725-47CD-4EDD-B92F-5CF8FCBEB865}" sibTransId="{AD281F2E-7BEB-4133-92E6-D4430ED35E4F}"/>
    <dgm:cxn modelId="{D4190A8B-233D-4EF0-A3A9-68645F2E0355}" srcId="{1F7A1B44-7043-4BB0-BD6B-0782C041ADC3}" destId="{EB71EB14-8160-490D-AE8F-8A32BD955918}" srcOrd="8" destOrd="0" parTransId="{5805E3AC-2405-4BC1-8D3A-9999B65B52B6}" sibTransId="{D6AA8124-067B-4FC7-ADA6-807F703FB73A}"/>
    <dgm:cxn modelId="{C9750694-2CE8-48F1-876E-42EA6B54B8E8}" type="presOf" srcId="{B117D709-1DB1-41B4-8E63-A399EDAA890B}" destId="{E87459D5-C89B-48E2-8751-5F1B33367A4D}" srcOrd="0" destOrd="0" presId="urn:microsoft.com/office/officeart/2005/8/layout/hProcess11"/>
    <dgm:cxn modelId="{140ABD9A-C035-400D-9621-B3A46DDB715D}" srcId="{1F7A1B44-7043-4BB0-BD6B-0782C041ADC3}" destId="{C91F1A12-14D7-4F2C-95B9-E4E759D39378}" srcOrd="1" destOrd="0" parTransId="{26FB4C1B-DE89-4664-A840-E7E56018366B}" sibTransId="{E9A61182-6570-4FF3-9981-E683E8176806}"/>
    <dgm:cxn modelId="{6BB708A7-8919-4ABC-8106-8B8C8235DD42}" type="presOf" srcId="{63E125E5-5B04-47B5-AF60-151D12EEE23E}" destId="{0D172197-CAB9-463E-AA88-077FCABAB706}" srcOrd="0" destOrd="0" presId="urn:microsoft.com/office/officeart/2005/8/layout/hProcess11"/>
    <dgm:cxn modelId="{A44343AD-AB7D-4869-8C2B-CA6F31EA74A0}" srcId="{1F7A1B44-7043-4BB0-BD6B-0782C041ADC3}" destId="{DBB887F6-5CC0-497C-AC8F-E5986F4A6BC7}" srcOrd="9" destOrd="0" parTransId="{5B3C8C2F-16FB-483C-9020-BE38DACCA23E}" sibTransId="{3FE32A6D-2EBB-4CEC-8149-CE7508BD9869}"/>
    <dgm:cxn modelId="{D0942AD6-EFAF-4C4B-A388-360A57EDEB98}" type="presOf" srcId="{EB71EB14-8160-490D-AE8F-8A32BD955918}" destId="{C31ADC9D-70A4-44C0-A5D7-369A9CEDD592}" srcOrd="0" destOrd="0" presId="urn:microsoft.com/office/officeart/2005/8/layout/hProcess11"/>
    <dgm:cxn modelId="{928F1FD9-4E51-42EA-83E4-0CB117F5D57A}" type="presOf" srcId="{8570A0A3-5A3D-41C5-A77F-A4910DCAF668}" destId="{A2BDFB09-B887-4B82-8B79-5D374D6C2DC3}" srcOrd="0" destOrd="0" presId="urn:microsoft.com/office/officeart/2005/8/layout/hProcess11"/>
    <dgm:cxn modelId="{B40465DB-C6D8-41E3-A69A-E139A0CA6735}" type="presOf" srcId="{192C3DD3-2972-4515-A90D-EC751C0EEDC2}" destId="{4B6A0E95-E591-4ECF-BA10-C6D7FC29BE1B}" srcOrd="0" destOrd="0" presId="urn:microsoft.com/office/officeart/2005/8/layout/hProcess11"/>
    <dgm:cxn modelId="{38E70EE6-7009-45BD-94D1-5EDE845EFA49}" srcId="{1F7A1B44-7043-4BB0-BD6B-0782C041ADC3}" destId="{C8BC80DA-8F70-4D7D-9628-82547F955915}" srcOrd="3" destOrd="0" parTransId="{410EAB05-2D4D-4339-9716-D5F6DD2AB553}" sibTransId="{61C5703D-A17B-4F52-9389-E5B42C95E6AC}"/>
    <dgm:cxn modelId="{F8DE28E7-1EAF-4D7F-87F3-92D410685534}" srcId="{1F7A1B44-7043-4BB0-BD6B-0782C041ADC3}" destId="{11414502-901D-4639-96C4-EB2988D1FC9D}" srcOrd="6" destOrd="0" parTransId="{8D398202-1779-4759-92A0-B466EA48835D}" sibTransId="{DE41FA6C-E2C5-4EC8-B1A6-192333CF6123}"/>
    <dgm:cxn modelId="{CDECBF0B-EBCA-4F96-8E7F-E886A4EB27BA}" type="presParOf" srcId="{A077B3FB-DFC3-43C3-B61A-E1B2F7579A28}" destId="{B7937753-05A6-46AB-9966-D177E1331361}" srcOrd="0" destOrd="0" presId="urn:microsoft.com/office/officeart/2005/8/layout/hProcess11"/>
    <dgm:cxn modelId="{CE095648-E71E-4006-A269-8A917B6BF69A}" type="presParOf" srcId="{A077B3FB-DFC3-43C3-B61A-E1B2F7579A28}" destId="{8D95FD95-5DFE-4757-A2EC-7EDD3136359B}" srcOrd="1" destOrd="0" presId="urn:microsoft.com/office/officeart/2005/8/layout/hProcess11"/>
    <dgm:cxn modelId="{BB1DA47A-017A-4AC3-8315-E9F3D081E128}" type="presParOf" srcId="{8D95FD95-5DFE-4757-A2EC-7EDD3136359B}" destId="{C39610F1-E8D0-4AB5-9C3A-BD84C58FDA6F}" srcOrd="0" destOrd="0" presId="urn:microsoft.com/office/officeart/2005/8/layout/hProcess11"/>
    <dgm:cxn modelId="{27B3228A-8511-47F3-84AA-E68F03D8147B}" type="presParOf" srcId="{C39610F1-E8D0-4AB5-9C3A-BD84C58FDA6F}" destId="{0D172197-CAB9-463E-AA88-077FCABAB706}" srcOrd="0" destOrd="0" presId="urn:microsoft.com/office/officeart/2005/8/layout/hProcess11"/>
    <dgm:cxn modelId="{1C743388-CF5F-460A-9AA5-4BDE43E63D13}" type="presParOf" srcId="{C39610F1-E8D0-4AB5-9C3A-BD84C58FDA6F}" destId="{3D9E390A-DAC4-4ECD-A0D3-735CCE15BAEA}" srcOrd="1" destOrd="0" presId="urn:microsoft.com/office/officeart/2005/8/layout/hProcess11"/>
    <dgm:cxn modelId="{2682CC0B-683F-4169-898D-6577CE290CE7}" type="presParOf" srcId="{C39610F1-E8D0-4AB5-9C3A-BD84C58FDA6F}" destId="{2D7EC709-7E5F-4E93-9DF2-E88A6DB3515F}" srcOrd="2" destOrd="0" presId="urn:microsoft.com/office/officeart/2005/8/layout/hProcess11"/>
    <dgm:cxn modelId="{17385B8D-9178-4B49-9C3D-C1FCBADECFF1}" type="presParOf" srcId="{8D95FD95-5DFE-4757-A2EC-7EDD3136359B}" destId="{109D55F9-FFBE-48A6-8887-8D145EB46040}" srcOrd="1" destOrd="0" presId="urn:microsoft.com/office/officeart/2005/8/layout/hProcess11"/>
    <dgm:cxn modelId="{D286E66B-951D-40E5-BD25-C333FE5CA24C}" type="presParOf" srcId="{8D95FD95-5DFE-4757-A2EC-7EDD3136359B}" destId="{3A7E5496-9666-4CC8-A764-E0C45FAB3853}" srcOrd="2" destOrd="0" presId="urn:microsoft.com/office/officeart/2005/8/layout/hProcess11"/>
    <dgm:cxn modelId="{DF39249C-2721-472B-9172-B4116323C9AB}" type="presParOf" srcId="{3A7E5496-9666-4CC8-A764-E0C45FAB3853}" destId="{916A5FF0-EA46-45E8-9EB8-51851BE33276}" srcOrd="0" destOrd="0" presId="urn:microsoft.com/office/officeart/2005/8/layout/hProcess11"/>
    <dgm:cxn modelId="{77E58040-803C-448D-A996-BF8772DF3CBB}" type="presParOf" srcId="{3A7E5496-9666-4CC8-A764-E0C45FAB3853}" destId="{756E0266-BA1A-48E3-A47B-5673584F3CAE}" srcOrd="1" destOrd="0" presId="urn:microsoft.com/office/officeart/2005/8/layout/hProcess11"/>
    <dgm:cxn modelId="{F4C054FA-6C3B-4D0A-ADF9-9D8497116E7D}" type="presParOf" srcId="{3A7E5496-9666-4CC8-A764-E0C45FAB3853}" destId="{389699E3-41E0-4B31-85C5-1F41C9617681}" srcOrd="2" destOrd="0" presId="urn:microsoft.com/office/officeart/2005/8/layout/hProcess11"/>
    <dgm:cxn modelId="{BCB80F09-9FD7-4713-8D6A-3B5441C6EB76}" type="presParOf" srcId="{8D95FD95-5DFE-4757-A2EC-7EDD3136359B}" destId="{981128C5-04AF-4518-AD5D-08D8B7FEE189}" srcOrd="3" destOrd="0" presId="urn:microsoft.com/office/officeart/2005/8/layout/hProcess11"/>
    <dgm:cxn modelId="{3D6E0A30-0B10-4D16-B02C-A6C9F53C05BD}" type="presParOf" srcId="{8D95FD95-5DFE-4757-A2EC-7EDD3136359B}" destId="{405039D8-415A-4A67-8B4F-515B6038D509}" srcOrd="4" destOrd="0" presId="urn:microsoft.com/office/officeart/2005/8/layout/hProcess11"/>
    <dgm:cxn modelId="{A1BF9913-FA77-4D16-A613-7008D9521C46}" type="presParOf" srcId="{405039D8-415A-4A67-8B4F-515B6038D509}" destId="{E87459D5-C89B-48E2-8751-5F1B33367A4D}" srcOrd="0" destOrd="0" presId="urn:microsoft.com/office/officeart/2005/8/layout/hProcess11"/>
    <dgm:cxn modelId="{8174F0A2-B988-46A9-8BA0-DA5B0F6A708B}" type="presParOf" srcId="{405039D8-415A-4A67-8B4F-515B6038D509}" destId="{FD286CEC-B850-4141-9B11-4D2229DDD6F8}" srcOrd="1" destOrd="0" presId="urn:microsoft.com/office/officeart/2005/8/layout/hProcess11"/>
    <dgm:cxn modelId="{54D3037F-DA3D-4556-8DBF-4205E5D8AC79}" type="presParOf" srcId="{405039D8-415A-4A67-8B4F-515B6038D509}" destId="{8860DC73-2EBF-4947-A506-97F267573773}" srcOrd="2" destOrd="0" presId="urn:microsoft.com/office/officeart/2005/8/layout/hProcess11"/>
    <dgm:cxn modelId="{6EF1A7C5-44E9-4935-9C68-50BFE85C855A}" type="presParOf" srcId="{8D95FD95-5DFE-4757-A2EC-7EDD3136359B}" destId="{FA6F9C02-3D2C-4CBE-9166-5F039207ADED}" srcOrd="5" destOrd="0" presId="urn:microsoft.com/office/officeart/2005/8/layout/hProcess11"/>
    <dgm:cxn modelId="{9072F5D1-87C3-4FF3-972B-23C046C2013C}" type="presParOf" srcId="{8D95FD95-5DFE-4757-A2EC-7EDD3136359B}" destId="{86B8115A-4E7A-4184-BA1A-F5F7D4668450}" srcOrd="6" destOrd="0" presId="urn:microsoft.com/office/officeart/2005/8/layout/hProcess11"/>
    <dgm:cxn modelId="{ABBA5B5F-426A-440F-B6E3-8A1F9CDB8A95}" type="presParOf" srcId="{86B8115A-4E7A-4184-BA1A-F5F7D4668450}" destId="{BDDFFEF9-C2A3-46C1-ABCD-421628B9A62E}" srcOrd="0" destOrd="0" presId="urn:microsoft.com/office/officeart/2005/8/layout/hProcess11"/>
    <dgm:cxn modelId="{B5E14E27-7839-4E3F-8ECA-97D92DF0A8CC}" type="presParOf" srcId="{86B8115A-4E7A-4184-BA1A-F5F7D4668450}" destId="{C8EA2309-1251-420C-89ED-C1777BAE8C3F}" srcOrd="1" destOrd="0" presId="urn:microsoft.com/office/officeart/2005/8/layout/hProcess11"/>
    <dgm:cxn modelId="{34B9E787-A50A-42BC-8520-CA14478E010D}" type="presParOf" srcId="{86B8115A-4E7A-4184-BA1A-F5F7D4668450}" destId="{6BC46ED4-D01F-4313-B5CC-8D7BDA655D84}" srcOrd="2" destOrd="0" presId="urn:microsoft.com/office/officeart/2005/8/layout/hProcess11"/>
    <dgm:cxn modelId="{D8311BB6-8E38-42F6-9655-42D721E5816D}" type="presParOf" srcId="{8D95FD95-5DFE-4757-A2EC-7EDD3136359B}" destId="{2CE0429E-E1FF-40B9-AE07-35113E44C2D6}" srcOrd="7" destOrd="0" presId="urn:microsoft.com/office/officeart/2005/8/layout/hProcess11"/>
    <dgm:cxn modelId="{A55478F9-62BE-4B5F-93FF-7A7E392F96FC}" type="presParOf" srcId="{8D95FD95-5DFE-4757-A2EC-7EDD3136359B}" destId="{18C90D86-DB8F-4329-B1BC-5C9EBDF7B10C}" srcOrd="8" destOrd="0" presId="urn:microsoft.com/office/officeart/2005/8/layout/hProcess11"/>
    <dgm:cxn modelId="{9695A0A5-B368-4EAE-8489-119D74829754}" type="presParOf" srcId="{18C90D86-DB8F-4329-B1BC-5C9EBDF7B10C}" destId="{A2BDFB09-B887-4B82-8B79-5D374D6C2DC3}" srcOrd="0" destOrd="0" presId="urn:microsoft.com/office/officeart/2005/8/layout/hProcess11"/>
    <dgm:cxn modelId="{DF0E148C-28B2-4657-ABEC-0A97A912E784}" type="presParOf" srcId="{18C90D86-DB8F-4329-B1BC-5C9EBDF7B10C}" destId="{A0A2361A-6A61-4F33-BC18-068626277B7D}" srcOrd="1" destOrd="0" presId="urn:microsoft.com/office/officeart/2005/8/layout/hProcess11"/>
    <dgm:cxn modelId="{67942C57-6B6B-4BBB-ADBD-4836AC84796C}" type="presParOf" srcId="{18C90D86-DB8F-4329-B1BC-5C9EBDF7B10C}" destId="{406DC5C7-EE5E-4057-8AF9-E5920E474CE8}" srcOrd="2" destOrd="0" presId="urn:microsoft.com/office/officeart/2005/8/layout/hProcess11"/>
    <dgm:cxn modelId="{1209D434-35DE-4FF9-8DD8-446714258C5D}" type="presParOf" srcId="{8D95FD95-5DFE-4757-A2EC-7EDD3136359B}" destId="{2F9650D8-B131-4C93-8ABE-A197325D4832}" srcOrd="9" destOrd="0" presId="urn:microsoft.com/office/officeart/2005/8/layout/hProcess11"/>
    <dgm:cxn modelId="{ECE68038-602D-43D6-8556-1FD0C9838523}" type="presParOf" srcId="{8D95FD95-5DFE-4757-A2EC-7EDD3136359B}" destId="{9F81FA15-5F2F-4F6E-906C-4C0A33C98A56}" srcOrd="10" destOrd="0" presId="urn:microsoft.com/office/officeart/2005/8/layout/hProcess11"/>
    <dgm:cxn modelId="{1A0DF2D8-9CD7-478C-BE75-169F5C580943}" type="presParOf" srcId="{9F81FA15-5F2F-4F6E-906C-4C0A33C98A56}" destId="{ABD83957-3139-4D75-9692-C8D22BBD97BD}" srcOrd="0" destOrd="0" presId="urn:microsoft.com/office/officeart/2005/8/layout/hProcess11"/>
    <dgm:cxn modelId="{34D04391-2947-42D4-B4F8-6C04F82EC16F}" type="presParOf" srcId="{9F81FA15-5F2F-4F6E-906C-4C0A33C98A56}" destId="{FE492289-F033-4612-AB8F-755C58FFF7AA}" srcOrd="1" destOrd="0" presId="urn:microsoft.com/office/officeart/2005/8/layout/hProcess11"/>
    <dgm:cxn modelId="{404E8A37-B2BD-435F-9681-4046C1EE6D40}" type="presParOf" srcId="{9F81FA15-5F2F-4F6E-906C-4C0A33C98A56}" destId="{B9A8C9FE-9CD6-44B8-98A8-20BBAEA6C1E4}" srcOrd="2" destOrd="0" presId="urn:microsoft.com/office/officeart/2005/8/layout/hProcess11"/>
    <dgm:cxn modelId="{851833BF-93B5-4EDD-8F5B-4C4DD826D56E}" type="presParOf" srcId="{8D95FD95-5DFE-4757-A2EC-7EDD3136359B}" destId="{F003180A-8DBC-4246-8F4D-F457B899F9CD}" srcOrd="11" destOrd="0" presId="urn:microsoft.com/office/officeart/2005/8/layout/hProcess11"/>
    <dgm:cxn modelId="{6B9F51D1-1632-41C8-963E-B4F884653B6C}" type="presParOf" srcId="{8D95FD95-5DFE-4757-A2EC-7EDD3136359B}" destId="{AF22E3EA-1F4F-46BE-BADA-57C1299AB55E}" srcOrd="12" destOrd="0" presId="urn:microsoft.com/office/officeart/2005/8/layout/hProcess11"/>
    <dgm:cxn modelId="{E48BF228-F972-403A-9CFB-8A00C90CD7E2}" type="presParOf" srcId="{AF22E3EA-1F4F-46BE-BADA-57C1299AB55E}" destId="{51BBA302-FF32-4B10-8C6F-5A214464FE93}" srcOrd="0" destOrd="0" presId="urn:microsoft.com/office/officeart/2005/8/layout/hProcess11"/>
    <dgm:cxn modelId="{E00E2506-A166-4BDE-9EF2-B25A2A678A16}" type="presParOf" srcId="{AF22E3EA-1F4F-46BE-BADA-57C1299AB55E}" destId="{6CA439D5-6954-40EC-BBA8-C8468053D4DA}" srcOrd="1" destOrd="0" presId="urn:microsoft.com/office/officeart/2005/8/layout/hProcess11"/>
    <dgm:cxn modelId="{8987FF93-C305-4588-8E33-5BB3A1841D1E}" type="presParOf" srcId="{AF22E3EA-1F4F-46BE-BADA-57C1299AB55E}" destId="{6EA28528-471A-488B-88B0-1EEABFE857E7}" srcOrd="2" destOrd="0" presId="urn:microsoft.com/office/officeart/2005/8/layout/hProcess11"/>
    <dgm:cxn modelId="{2924B466-FFDB-41BE-89CF-1DEA6001147E}" type="presParOf" srcId="{8D95FD95-5DFE-4757-A2EC-7EDD3136359B}" destId="{F60C13D0-BE40-4513-86E5-7697EEE4D27D}" srcOrd="13" destOrd="0" presId="urn:microsoft.com/office/officeart/2005/8/layout/hProcess11"/>
    <dgm:cxn modelId="{C7B4529C-0768-4421-85AD-7797B2A324CF}" type="presParOf" srcId="{8D95FD95-5DFE-4757-A2EC-7EDD3136359B}" destId="{DF854F36-ABA9-4B9D-80AC-2D1FBC5E403A}" srcOrd="14" destOrd="0" presId="urn:microsoft.com/office/officeart/2005/8/layout/hProcess11"/>
    <dgm:cxn modelId="{007277B3-D8B7-4CF1-8FE4-B2D8E19B59ED}" type="presParOf" srcId="{DF854F36-ABA9-4B9D-80AC-2D1FBC5E403A}" destId="{4B6A0E95-E591-4ECF-BA10-C6D7FC29BE1B}" srcOrd="0" destOrd="0" presId="urn:microsoft.com/office/officeart/2005/8/layout/hProcess11"/>
    <dgm:cxn modelId="{20507D23-2E63-4654-900B-7087F4F558B3}" type="presParOf" srcId="{DF854F36-ABA9-4B9D-80AC-2D1FBC5E403A}" destId="{8E805D78-8DA8-4FD8-9F78-4E2E72095E58}" srcOrd="1" destOrd="0" presId="urn:microsoft.com/office/officeart/2005/8/layout/hProcess11"/>
    <dgm:cxn modelId="{8904637A-5EEE-491E-8EE0-D219C4D5C76E}" type="presParOf" srcId="{DF854F36-ABA9-4B9D-80AC-2D1FBC5E403A}" destId="{D69A35CD-BE95-4795-8EFF-4E88FA0ECBC9}" srcOrd="2" destOrd="0" presId="urn:microsoft.com/office/officeart/2005/8/layout/hProcess11"/>
    <dgm:cxn modelId="{A83137C7-8417-41B0-9403-0BD974C906E3}" type="presParOf" srcId="{8D95FD95-5DFE-4757-A2EC-7EDD3136359B}" destId="{2FADB90D-9070-455C-BC5E-50D96689F736}" srcOrd="15" destOrd="0" presId="urn:microsoft.com/office/officeart/2005/8/layout/hProcess11"/>
    <dgm:cxn modelId="{07412A58-CE52-4229-8A8D-222D0BB540E4}" type="presParOf" srcId="{8D95FD95-5DFE-4757-A2EC-7EDD3136359B}" destId="{385FCAB5-6E38-40FE-9BDE-DDD3B0560CE5}" srcOrd="16" destOrd="0" presId="urn:microsoft.com/office/officeart/2005/8/layout/hProcess11"/>
    <dgm:cxn modelId="{B400CB33-A464-49F7-B377-859588FB4655}" type="presParOf" srcId="{385FCAB5-6E38-40FE-9BDE-DDD3B0560CE5}" destId="{C31ADC9D-70A4-44C0-A5D7-369A9CEDD592}" srcOrd="0" destOrd="0" presId="urn:microsoft.com/office/officeart/2005/8/layout/hProcess11"/>
    <dgm:cxn modelId="{8135CFC2-F151-449F-BE60-0841552B4BF2}" type="presParOf" srcId="{385FCAB5-6E38-40FE-9BDE-DDD3B0560CE5}" destId="{C743B5D5-3C00-41FC-BFDE-70EEEDB8675D}" srcOrd="1" destOrd="0" presId="urn:microsoft.com/office/officeart/2005/8/layout/hProcess11"/>
    <dgm:cxn modelId="{B91C4C7F-C0CA-4C9A-BD2D-26B5FE25E6F6}" type="presParOf" srcId="{385FCAB5-6E38-40FE-9BDE-DDD3B0560CE5}" destId="{87D0D685-26CF-4BFE-A659-BA2CC77A6C67}" srcOrd="2" destOrd="0" presId="urn:microsoft.com/office/officeart/2005/8/layout/hProcess11"/>
    <dgm:cxn modelId="{F3F40CED-1B5B-461F-826F-CC3E8D4DEBEA}" type="presParOf" srcId="{8D95FD95-5DFE-4757-A2EC-7EDD3136359B}" destId="{9B33F090-4DD3-428E-8255-7F83008C7517}" srcOrd="17" destOrd="0" presId="urn:microsoft.com/office/officeart/2005/8/layout/hProcess11"/>
    <dgm:cxn modelId="{EF521EDE-5854-43FB-A5C8-DE481813786B}" type="presParOf" srcId="{8D95FD95-5DFE-4757-A2EC-7EDD3136359B}" destId="{CF0660F3-F9E6-4727-B31B-328C0BD4FB01}" srcOrd="18" destOrd="0" presId="urn:microsoft.com/office/officeart/2005/8/layout/hProcess11"/>
    <dgm:cxn modelId="{494D8F30-0D3E-4774-B079-810FF7E58CD2}" type="presParOf" srcId="{CF0660F3-F9E6-4727-B31B-328C0BD4FB01}" destId="{C98A9CAD-BC53-4C73-BFD6-48E2B7F2DAF6}" srcOrd="0" destOrd="0" presId="urn:microsoft.com/office/officeart/2005/8/layout/hProcess11"/>
    <dgm:cxn modelId="{FDB623AF-DDDA-4C0A-B338-029E585C9AA3}" type="presParOf" srcId="{CF0660F3-F9E6-4727-B31B-328C0BD4FB01}" destId="{2734E6AC-6F6B-4AA1-A0C0-252EF39F1150}" srcOrd="1" destOrd="0" presId="urn:microsoft.com/office/officeart/2005/8/layout/hProcess11"/>
    <dgm:cxn modelId="{B937238B-8A4E-495A-9D4A-3B228C399E4E}" type="presParOf" srcId="{CF0660F3-F9E6-4727-B31B-328C0BD4FB01}" destId="{A9E206AD-9523-4B26-A456-1E88E54CEB18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1F7A1B44-7043-4BB0-BD6B-0782C041ADC3}" type="doc">
      <dgm:prSet loTypeId="urn:microsoft.com/office/officeart/2005/8/layout/hProcess11" loCatId="process" qsTypeId="urn:microsoft.com/office/officeart/2005/8/quickstyle/simple1" qsCatId="simple" csTypeId="urn:microsoft.com/office/officeart/2005/8/colors/accent0_3" csCatId="mainScheme" phldr="1"/>
      <dgm:spPr/>
    </dgm:pt>
    <dgm:pt modelId="{63E125E5-5B04-47B5-AF60-151D12EEE23E}">
      <dgm:prSet phldrT="[Text]" phldr="0"/>
      <dgm:spPr/>
      <dgm:t>
        <a:bodyPr/>
        <a:lstStyle/>
        <a:p>
          <a:pPr rtl="0"/>
          <a:r>
            <a:rPr lang="en-US">
              <a:solidFill>
                <a:schemeClr val="tx1"/>
              </a:solidFill>
              <a:latin typeface="Helvetica"/>
              <a:cs typeface="Helvetica"/>
            </a:rPr>
            <a:t> </a:t>
          </a:r>
        </a:p>
      </dgm:t>
    </dgm:pt>
    <dgm:pt modelId="{E4B23858-AA40-4535-998F-1951F38750A3}" type="parTrans" cxnId="{07C7E781-A94A-4519-9085-C894418BBE66}">
      <dgm:prSet/>
      <dgm:spPr/>
      <dgm:t>
        <a:bodyPr/>
        <a:lstStyle/>
        <a:p>
          <a:endParaRPr lang="en-US"/>
        </a:p>
      </dgm:t>
    </dgm:pt>
    <dgm:pt modelId="{DDE329F5-FAB8-450B-9AF2-8803EA477067}" type="sibTrans" cxnId="{07C7E781-A94A-4519-9085-C894418BBE66}">
      <dgm:prSet/>
      <dgm:spPr/>
      <dgm:t>
        <a:bodyPr/>
        <a:lstStyle/>
        <a:p>
          <a:endParaRPr lang="en-US"/>
        </a:p>
      </dgm:t>
    </dgm:pt>
    <dgm:pt modelId="{11414502-901D-4639-96C4-EB2988D1FC9D}">
      <dgm:prSet phldr="0"/>
      <dgm:spPr/>
      <dgm:t>
        <a:bodyPr/>
        <a:lstStyle/>
        <a:p>
          <a:pPr rtl="0"/>
          <a:r>
            <a:rPr lang="en-US">
              <a:latin typeface="Helvetica"/>
              <a:cs typeface="Helvetica"/>
            </a:rPr>
            <a:t> </a:t>
          </a:r>
        </a:p>
      </dgm:t>
    </dgm:pt>
    <dgm:pt modelId="{8D398202-1779-4759-92A0-B466EA48835D}" type="parTrans" cxnId="{F8DE28E7-1EAF-4D7F-87F3-92D410685534}">
      <dgm:prSet/>
      <dgm:spPr/>
      <dgm:t>
        <a:bodyPr/>
        <a:lstStyle/>
        <a:p>
          <a:endParaRPr lang="en-US"/>
        </a:p>
      </dgm:t>
    </dgm:pt>
    <dgm:pt modelId="{DE41FA6C-E2C5-4EC8-B1A6-192333CF6123}" type="sibTrans" cxnId="{F8DE28E7-1EAF-4D7F-87F3-92D410685534}">
      <dgm:prSet/>
      <dgm:spPr/>
      <dgm:t>
        <a:bodyPr/>
        <a:lstStyle/>
        <a:p>
          <a:endParaRPr lang="en-US"/>
        </a:p>
      </dgm:t>
    </dgm:pt>
    <dgm:pt modelId="{192C3DD3-2972-4515-A90D-EC751C0EEDC2}">
      <dgm:prSet phldr="0"/>
      <dgm:spPr/>
      <dgm:t>
        <a:bodyPr/>
        <a:lstStyle/>
        <a:p>
          <a:pPr rtl="0"/>
          <a:r>
            <a:rPr lang="en-US">
              <a:latin typeface="Helvetica"/>
              <a:cs typeface="Helvetica"/>
            </a:rPr>
            <a:t> </a:t>
          </a:r>
        </a:p>
      </dgm:t>
    </dgm:pt>
    <dgm:pt modelId="{7ACFB3AC-17DC-4B44-AC43-B043BEC2DCB1}" type="parTrans" cxnId="{2DF7E45A-690C-4844-96E3-0E804BAF0E45}">
      <dgm:prSet/>
      <dgm:spPr/>
      <dgm:t>
        <a:bodyPr/>
        <a:lstStyle/>
        <a:p>
          <a:endParaRPr lang="en-US"/>
        </a:p>
      </dgm:t>
    </dgm:pt>
    <dgm:pt modelId="{009B93D5-EE5F-42F6-9AB7-958008C4BB23}" type="sibTrans" cxnId="{2DF7E45A-690C-4844-96E3-0E804BAF0E45}">
      <dgm:prSet/>
      <dgm:spPr/>
      <dgm:t>
        <a:bodyPr/>
        <a:lstStyle/>
        <a:p>
          <a:endParaRPr lang="en-US"/>
        </a:p>
      </dgm:t>
    </dgm:pt>
    <dgm:pt modelId="{EB71EB14-8160-490D-AE8F-8A32BD955918}">
      <dgm:prSet phldr="0"/>
      <dgm:spPr/>
      <dgm:t>
        <a:bodyPr/>
        <a:lstStyle/>
        <a:p>
          <a:pPr rtl="0"/>
          <a:r>
            <a:rPr lang="en-US">
              <a:latin typeface="Helvetica"/>
              <a:cs typeface="Helvetica"/>
            </a:rPr>
            <a:t> </a:t>
          </a:r>
        </a:p>
      </dgm:t>
    </dgm:pt>
    <dgm:pt modelId="{5805E3AC-2405-4BC1-8D3A-9999B65B52B6}" type="parTrans" cxnId="{D4190A8B-233D-4EF0-A3A9-68645F2E0355}">
      <dgm:prSet/>
      <dgm:spPr/>
      <dgm:t>
        <a:bodyPr/>
        <a:lstStyle/>
        <a:p>
          <a:endParaRPr lang="en-US"/>
        </a:p>
      </dgm:t>
    </dgm:pt>
    <dgm:pt modelId="{D6AA8124-067B-4FC7-ADA6-807F703FB73A}" type="sibTrans" cxnId="{D4190A8B-233D-4EF0-A3A9-68645F2E0355}">
      <dgm:prSet/>
      <dgm:spPr/>
      <dgm:t>
        <a:bodyPr/>
        <a:lstStyle/>
        <a:p>
          <a:endParaRPr lang="en-US"/>
        </a:p>
      </dgm:t>
    </dgm:pt>
    <dgm:pt modelId="{DBB887F6-5CC0-497C-AC8F-E5986F4A6BC7}">
      <dgm:prSet phldr="0"/>
      <dgm:spPr/>
      <dgm:t>
        <a:bodyPr/>
        <a:lstStyle/>
        <a:p>
          <a:r>
            <a:rPr lang="en-US">
              <a:latin typeface="Helvetica"/>
              <a:cs typeface="Helvetica"/>
            </a:rPr>
            <a:t> </a:t>
          </a:r>
        </a:p>
      </dgm:t>
    </dgm:pt>
    <dgm:pt modelId="{5B3C8C2F-16FB-483C-9020-BE38DACCA23E}" type="parTrans" cxnId="{A44343AD-AB7D-4869-8C2B-CA6F31EA74A0}">
      <dgm:prSet/>
      <dgm:spPr/>
      <dgm:t>
        <a:bodyPr/>
        <a:lstStyle/>
        <a:p>
          <a:endParaRPr lang="en-US"/>
        </a:p>
      </dgm:t>
    </dgm:pt>
    <dgm:pt modelId="{3FE32A6D-2EBB-4CEC-8149-CE7508BD9869}" type="sibTrans" cxnId="{A44343AD-AB7D-4869-8C2B-CA6F31EA74A0}">
      <dgm:prSet/>
      <dgm:spPr/>
      <dgm:t>
        <a:bodyPr/>
        <a:lstStyle/>
        <a:p>
          <a:endParaRPr lang="en-US"/>
        </a:p>
      </dgm:t>
    </dgm:pt>
    <dgm:pt modelId="{C91F1A12-14D7-4F2C-95B9-E4E759D39378}">
      <dgm:prSet phldr="0"/>
      <dgm:spPr/>
      <dgm:t>
        <a:bodyPr/>
        <a:lstStyle/>
        <a:p>
          <a:endParaRPr lang="en-US">
            <a:latin typeface="Helvetica"/>
            <a:cs typeface="Helvetica"/>
          </a:endParaRPr>
        </a:p>
      </dgm:t>
    </dgm:pt>
    <dgm:pt modelId="{26FB4C1B-DE89-4664-A840-E7E56018366B}" type="parTrans" cxnId="{140ABD9A-C035-400D-9621-B3A46DDB715D}">
      <dgm:prSet/>
      <dgm:spPr/>
      <dgm:t>
        <a:bodyPr/>
        <a:lstStyle/>
        <a:p>
          <a:endParaRPr lang="en-US"/>
        </a:p>
      </dgm:t>
    </dgm:pt>
    <dgm:pt modelId="{E9A61182-6570-4FF3-9981-E683E8176806}" type="sibTrans" cxnId="{140ABD9A-C035-400D-9621-B3A46DDB715D}">
      <dgm:prSet/>
      <dgm:spPr/>
      <dgm:t>
        <a:bodyPr/>
        <a:lstStyle/>
        <a:p>
          <a:endParaRPr lang="en-US"/>
        </a:p>
      </dgm:t>
    </dgm:pt>
    <dgm:pt modelId="{B117D709-1DB1-41B4-8E63-A399EDAA890B}">
      <dgm:prSet phldr="0"/>
      <dgm:spPr/>
      <dgm:t>
        <a:bodyPr/>
        <a:lstStyle/>
        <a:p>
          <a:endParaRPr lang="en-US">
            <a:latin typeface="Helvetica"/>
            <a:cs typeface="Helvetica"/>
          </a:endParaRPr>
        </a:p>
      </dgm:t>
    </dgm:pt>
    <dgm:pt modelId="{41704725-47CD-4EDD-B92F-5CF8FCBEB865}" type="parTrans" cxnId="{3F626388-2215-457B-85FA-986D1D935F65}">
      <dgm:prSet/>
      <dgm:spPr/>
      <dgm:t>
        <a:bodyPr/>
        <a:lstStyle/>
        <a:p>
          <a:endParaRPr lang="en-US"/>
        </a:p>
      </dgm:t>
    </dgm:pt>
    <dgm:pt modelId="{AD281F2E-7BEB-4133-92E6-D4430ED35E4F}" type="sibTrans" cxnId="{3F626388-2215-457B-85FA-986D1D935F65}">
      <dgm:prSet/>
      <dgm:spPr/>
      <dgm:t>
        <a:bodyPr/>
        <a:lstStyle/>
        <a:p>
          <a:endParaRPr lang="en-US"/>
        </a:p>
      </dgm:t>
    </dgm:pt>
    <dgm:pt modelId="{C8BC80DA-8F70-4D7D-9628-82547F955915}">
      <dgm:prSet phldr="0"/>
      <dgm:spPr/>
      <dgm:t>
        <a:bodyPr/>
        <a:lstStyle/>
        <a:p>
          <a:endParaRPr lang="en-US">
            <a:latin typeface="Helvetica"/>
            <a:cs typeface="Helvetica"/>
          </a:endParaRPr>
        </a:p>
      </dgm:t>
    </dgm:pt>
    <dgm:pt modelId="{410EAB05-2D4D-4339-9716-D5F6DD2AB553}" type="parTrans" cxnId="{38E70EE6-7009-45BD-94D1-5EDE845EFA49}">
      <dgm:prSet/>
      <dgm:spPr/>
      <dgm:t>
        <a:bodyPr/>
        <a:lstStyle/>
        <a:p>
          <a:endParaRPr lang="en-US"/>
        </a:p>
      </dgm:t>
    </dgm:pt>
    <dgm:pt modelId="{61C5703D-A17B-4F52-9389-E5B42C95E6AC}" type="sibTrans" cxnId="{38E70EE6-7009-45BD-94D1-5EDE845EFA49}">
      <dgm:prSet/>
      <dgm:spPr/>
      <dgm:t>
        <a:bodyPr/>
        <a:lstStyle/>
        <a:p>
          <a:endParaRPr lang="en-US"/>
        </a:p>
      </dgm:t>
    </dgm:pt>
    <dgm:pt modelId="{8570A0A3-5A3D-41C5-A77F-A4910DCAF668}">
      <dgm:prSet phldr="0"/>
      <dgm:spPr/>
      <dgm:t>
        <a:bodyPr/>
        <a:lstStyle/>
        <a:p>
          <a:endParaRPr lang="en-US">
            <a:latin typeface="Helvetica"/>
            <a:cs typeface="Helvetica"/>
          </a:endParaRPr>
        </a:p>
      </dgm:t>
    </dgm:pt>
    <dgm:pt modelId="{25B0E189-CAF4-4194-AED2-772534417A67}" type="parTrans" cxnId="{22CF9E1C-D068-4CBE-AFF4-AC01F5AF2C6D}">
      <dgm:prSet/>
      <dgm:spPr/>
      <dgm:t>
        <a:bodyPr/>
        <a:lstStyle/>
        <a:p>
          <a:endParaRPr lang="en-US"/>
        </a:p>
      </dgm:t>
    </dgm:pt>
    <dgm:pt modelId="{730B2C8B-34D2-475B-BC69-1BAA8875D510}" type="sibTrans" cxnId="{22CF9E1C-D068-4CBE-AFF4-AC01F5AF2C6D}">
      <dgm:prSet/>
      <dgm:spPr/>
      <dgm:t>
        <a:bodyPr/>
        <a:lstStyle/>
        <a:p>
          <a:endParaRPr lang="en-US"/>
        </a:p>
      </dgm:t>
    </dgm:pt>
    <dgm:pt modelId="{3127A221-8BC3-4378-B56F-CA91B7556FFF}">
      <dgm:prSet phldr="0"/>
      <dgm:spPr/>
      <dgm:t>
        <a:bodyPr/>
        <a:lstStyle/>
        <a:p>
          <a:endParaRPr lang="en-US">
            <a:latin typeface="Helvetica"/>
            <a:cs typeface="Helvetica"/>
          </a:endParaRPr>
        </a:p>
      </dgm:t>
    </dgm:pt>
    <dgm:pt modelId="{D6DCBFAE-A2C7-4224-8B40-9649217BEA36}" type="parTrans" cxnId="{18BC194E-2A14-4F31-9AB9-2EF6C75A1645}">
      <dgm:prSet/>
      <dgm:spPr/>
      <dgm:t>
        <a:bodyPr/>
        <a:lstStyle/>
        <a:p>
          <a:endParaRPr lang="en-US"/>
        </a:p>
      </dgm:t>
    </dgm:pt>
    <dgm:pt modelId="{E7312060-F97F-42B9-8EF1-A534461B1154}" type="sibTrans" cxnId="{18BC194E-2A14-4F31-9AB9-2EF6C75A1645}">
      <dgm:prSet/>
      <dgm:spPr/>
      <dgm:t>
        <a:bodyPr/>
        <a:lstStyle/>
        <a:p>
          <a:endParaRPr lang="en-US"/>
        </a:p>
      </dgm:t>
    </dgm:pt>
    <dgm:pt modelId="{A077B3FB-DFC3-43C3-B61A-E1B2F7579A28}" type="pres">
      <dgm:prSet presAssocID="{1F7A1B44-7043-4BB0-BD6B-0782C041ADC3}" presName="Name0" presStyleCnt="0">
        <dgm:presLayoutVars>
          <dgm:dir/>
          <dgm:resizeHandles val="exact"/>
        </dgm:presLayoutVars>
      </dgm:prSet>
      <dgm:spPr/>
    </dgm:pt>
    <dgm:pt modelId="{B7937753-05A6-46AB-9966-D177E1331361}" type="pres">
      <dgm:prSet presAssocID="{1F7A1B44-7043-4BB0-BD6B-0782C041ADC3}" presName="arrow" presStyleLbl="bgShp" presStyleIdx="0" presStyleCnt="1"/>
      <dgm:spPr/>
    </dgm:pt>
    <dgm:pt modelId="{8D95FD95-5DFE-4757-A2EC-7EDD3136359B}" type="pres">
      <dgm:prSet presAssocID="{1F7A1B44-7043-4BB0-BD6B-0782C041ADC3}" presName="points" presStyleCnt="0"/>
      <dgm:spPr/>
    </dgm:pt>
    <dgm:pt modelId="{C39610F1-E8D0-4AB5-9C3A-BD84C58FDA6F}" type="pres">
      <dgm:prSet presAssocID="{63E125E5-5B04-47B5-AF60-151D12EEE23E}" presName="compositeA" presStyleCnt="0"/>
      <dgm:spPr/>
    </dgm:pt>
    <dgm:pt modelId="{0D172197-CAB9-463E-AA88-077FCABAB706}" type="pres">
      <dgm:prSet presAssocID="{63E125E5-5B04-47B5-AF60-151D12EEE23E}" presName="textA" presStyleLbl="revTx" presStyleIdx="0" presStyleCnt="10">
        <dgm:presLayoutVars>
          <dgm:bulletEnabled val="1"/>
        </dgm:presLayoutVars>
      </dgm:prSet>
      <dgm:spPr/>
    </dgm:pt>
    <dgm:pt modelId="{3D9E390A-DAC4-4ECD-A0D3-735CCE15BAEA}" type="pres">
      <dgm:prSet presAssocID="{63E125E5-5B04-47B5-AF60-151D12EEE23E}" presName="circleA" presStyleLbl="node1" presStyleIdx="0" presStyleCnt="10"/>
      <dgm:spPr>
        <a:solidFill>
          <a:schemeClr val="accent4"/>
        </a:solidFill>
      </dgm:spPr>
    </dgm:pt>
    <dgm:pt modelId="{2D7EC709-7E5F-4E93-9DF2-E88A6DB3515F}" type="pres">
      <dgm:prSet presAssocID="{63E125E5-5B04-47B5-AF60-151D12EEE23E}" presName="spaceA" presStyleCnt="0"/>
      <dgm:spPr/>
    </dgm:pt>
    <dgm:pt modelId="{109D55F9-FFBE-48A6-8887-8D145EB46040}" type="pres">
      <dgm:prSet presAssocID="{DDE329F5-FAB8-450B-9AF2-8803EA477067}" presName="space" presStyleCnt="0"/>
      <dgm:spPr/>
    </dgm:pt>
    <dgm:pt modelId="{3A7E5496-9666-4CC8-A764-E0C45FAB3853}" type="pres">
      <dgm:prSet presAssocID="{C91F1A12-14D7-4F2C-95B9-E4E759D39378}" presName="compositeB" presStyleCnt="0"/>
      <dgm:spPr/>
    </dgm:pt>
    <dgm:pt modelId="{916A5FF0-EA46-45E8-9EB8-51851BE33276}" type="pres">
      <dgm:prSet presAssocID="{C91F1A12-14D7-4F2C-95B9-E4E759D39378}" presName="textB" presStyleLbl="revTx" presStyleIdx="1" presStyleCnt="10">
        <dgm:presLayoutVars>
          <dgm:bulletEnabled val="1"/>
        </dgm:presLayoutVars>
      </dgm:prSet>
      <dgm:spPr/>
    </dgm:pt>
    <dgm:pt modelId="{756E0266-BA1A-48E3-A47B-5673584F3CAE}" type="pres">
      <dgm:prSet presAssocID="{C91F1A12-14D7-4F2C-95B9-E4E759D39378}" presName="circleB" presStyleLbl="node1" presStyleIdx="1" presStyleCnt="10"/>
      <dgm:spPr/>
    </dgm:pt>
    <dgm:pt modelId="{389699E3-41E0-4B31-85C5-1F41C9617681}" type="pres">
      <dgm:prSet presAssocID="{C91F1A12-14D7-4F2C-95B9-E4E759D39378}" presName="spaceB" presStyleCnt="0"/>
      <dgm:spPr/>
    </dgm:pt>
    <dgm:pt modelId="{981128C5-04AF-4518-AD5D-08D8B7FEE189}" type="pres">
      <dgm:prSet presAssocID="{E9A61182-6570-4FF3-9981-E683E8176806}" presName="space" presStyleCnt="0"/>
      <dgm:spPr/>
    </dgm:pt>
    <dgm:pt modelId="{405039D8-415A-4A67-8B4F-515B6038D509}" type="pres">
      <dgm:prSet presAssocID="{B117D709-1DB1-41B4-8E63-A399EDAA890B}" presName="compositeA" presStyleCnt="0"/>
      <dgm:spPr/>
    </dgm:pt>
    <dgm:pt modelId="{E87459D5-C89B-48E2-8751-5F1B33367A4D}" type="pres">
      <dgm:prSet presAssocID="{B117D709-1DB1-41B4-8E63-A399EDAA890B}" presName="textA" presStyleLbl="revTx" presStyleIdx="2" presStyleCnt="10">
        <dgm:presLayoutVars>
          <dgm:bulletEnabled val="1"/>
        </dgm:presLayoutVars>
      </dgm:prSet>
      <dgm:spPr/>
    </dgm:pt>
    <dgm:pt modelId="{FD286CEC-B850-4141-9B11-4D2229DDD6F8}" type="pres">
      <dgm:prSet presAssocID="{B117D709-1DB1-41B4-8E63-A399EDAA890B}" presName="circleA" presStyleLbl="node1" presStyleIdx="2" presStyleCnt="10"/>
      <dgm:spPr/>
    </dgm:pt>
    <dgm:pt modelId="{8860DC73-2EBF-4947-A506-97F267573773}" type="pres">
      <dgm:prSet presAssocID="{B117D709-1DB1-41B4-8E63-A399EDAA890B}" presName="spaceA" presStyleCnt="0"/>
      <dgm:spPr/>
    </dgm:pt>
    <dgm:pt modelId="{FA6F9C02-3D2C-4CBE-9166-5F039207ADED}" type="pres">
      <dgm:prSet presAssocID="{AD281F2E-7BEB-4133-92E6-D4430ED35E4F}" presName="space" presStyleCnt="0"/>
      <dgm:spPr/>
    </dgm:pt>
    <dgm:pt modelId="{86B8115A-4E7A-4184-BA1A-F5F7D4668450}" type="pres">
      <dgm:prSet presAssocID="{C8BC80DA-8F70-4D7D-9628-82547F955915}" presName="compositeB" presStyleCnt="0"/>
      <dgm:spPr/>
    </dgm:pt>
    <dgm:pt modelId="{BDDFFEF9-C2A3-46C1-ABCD-421628B9A62E}" type="pres">
      <dgm:prSet presAssocID="{C8BC80DA-8F70-4D7D-9628-82547F955915}" presName="textB" presStyleLbl="revTx" presStyleIdx="3" presStyleCnt="10">
        <dgm:presLayoutVars>
          <dgm:bulletEnabled val="1"/>
        </dgm:presLayoutVars>
      </dgm:prSet>
      <dgm:spPr/>
    </dgm:pt>
    <dgm:pt modelId="{C8EA2309-1251-420C-89ED-C1777BAE8C3F}" type="pres">
      <dgm:prSet presAssocID="{C8BC80DA-8F70-4D7D-9628-82547F955915}" presName="circleB" presStyleLbl="node1" presStyleIdx="3" presStyleCnt="10"/>
      <dgm:spPr/>
    </dgm:pt>
    <dgm:pt modelId="{6BC46ED4-D01F-4313-B5CC-8D7BDA655D84}" type="pres">
      <dgm:prSet presAssocID="{C8BC80DA-8F70-4D7D-9628-82547F955915}" presName="spaceB" presStyleCnt="0"/>
      <dgm:spPr/>
    </dgm:pt>
    <dgm:pt modelId="{2CE0429E-E1FF-40B9-AE07-35113E44C2D6}" type="pres">
      <dgm:prSet presAssocID="{61C5703D-A17B-4F52-9389-E5B42C95E6AC}" presName="space" presStyleCnt="0"/>
      <dgm:spPr/>
    </dgm:pt>
    <dgm:pt modelId="{18C90D86-DB8F-4329-B1BC-5C9EBDF7B10C}" type="pres">
      <dgm:prSet presAssocID="{8570A0A3-5A3D-41C5-A77F-A4910DCAF668}" presName="compositeA" presStyleCnt="0"/>
      <dgm:spPr/>
    </dgm:pt>
    <dgm:pt modelId="{A2BDFB09-B887-4B82-8B79-5D374D6C2DC3}" type="pres">
      <dgm:prSet presAssocID="{8570A0A3-5A3D-41C5-A77F-A4910DCAF668}" presName="textA" presStyleLbl="revTx" presStyleIdx="4" presStyleCnt="10">
        <dgm:presLayoutVars>
          <dgm:bulletEnabled val="1"/>
        </dgm:presLayoutVars>
      </dgm:prSet>
      <dgm:spPr/>
    </dgm:pt>
    <dgm:pt modelId="{A0A2361A-6A61-4F33-BC18-068626277B7D}" type="pres">
      <dgm:prSet presAssocID="{8570A0A3-5A3D-41C5-A77F-A4910DCAF668}" presName="circleA" presStyleLbl="node1" presStyleIdx="4" presStyleCnt="10"/>
      <dgm:spPr/>
    </dgm:pt>
    <dgm:pt modelId="{406DC5C7-EE5E-4057-8AF9-E5920E474CE8}" type="pres">
      <dgm:prSet presAssocID="{8570A0A3-5A3D-41C5-A77F-A4910DCAF668}" presName="spaceA" presStyleCnt="0"/>
      <dgm:spPr/>
    </dgm:pt>
    <dgm:pt modelId="{2F9650D8-B131-4C93-8ABE-A197325D4832}" type="pres">
      <dgm:prSet presAssocID="{730B2C8B-34D2-475B-BC69-1BAA8875D510}" presName="space" presStyleCnt="0"/>
      <dgm:spPr/>
    </dgm:pt>
    <dgm:pt modelId="{9F81FA15-5F2F-4F6E-906C-4C0A33C98A56}" type="pres">
      <dgm:prSet presAssocID="{3127A221-8BC3-4378-B56F-CA91B7556FFF}" presName="compositeB" presStyleCnt="0"/>
      <dgm:spPr/>
    </dgm:pt>
    <dgm:pt modelId="{ABD83957-3139-4D75-9692-C8D22BBD97BD}" type="pres">
      <dgm:prSet presAssocID="{3127A221-8BC3-4378-B56F-CA91B7556FFF}" presName="textB" presStyleLbl="revTx" presStyleIdx="5" presStyleCnt="10">
        <dgm:presLayoutVars>
          <dgm:bulletEnabled val="1"/>
        </dgm:presLayoutVars>
      </dgm:prSet>
      <dgm:spPr/>
    </dgm:pt>
    <dgm:pt modelId="{FE492289-F033-4612-AB8F-755C58FFF7AA}" type="pres">
      <dgm:prSet presAssocID="{3127A221-8BC3-4378-B56F-CA91B7556FFF}" presName="circleB" presStyleLbl="node1" presStyleIdx="5" presStyleCnt="10"/>
      <dgm:spPr/>
    </dgm:pt>
    <dgm:pt modelId="{B9A8C9FE-9CD6-44B8-98A8-20BBAEA6C1E4}" type="pres">
      <dgm:prSet presAssocID="{3127A221-8BC3-4378-B56F-CA91B7556FFF}" presName="spaceB" presStyleCnt="0"/>
      <dgm:spPr/>
    </dgm:pt>
    <dgm:pt modelId="{F003180A-8DBC-4246-8F4D-F457B899F9CD}" type="pres">
      <dgm:prSet presAssocID="{E7312060-F97F-42B9-8EF1-A534461B1154}" presName="space" presStyleCnt="0"/>
      <dgm:spPr/>
    </dgm:pt>
    <dgm:pt modelId="{AF22E3EA-1F4F-46BE-BADA-57C1299AB55E}" type="pres">
      <dgm:prSet presAssocID="{11414502-901D-4639-96C4-EB2988D1FC9D}" presName="compositeA" presStyleCnt="0"/>
      <dgm:spPr/>
    </dgm:pt>
    <dgm:pt modelId="{51BBA302-FF32-4B10-8C6F-5A214464FE93}" type="pres">
      <dgm:prSet presAssocID="{11414502-901D-4639-96C4-EB2988D1FC9D}" presName="textA" presStyleLbl="revTx" presStyleIdx="6" presStyleCnt="10">
        <dgm:presLayoutVars>
          <dgm:bulletEnabled val="1"/>
        </dgm:presLayoutVars>
      </dgm:prSet>
      <dgm:spPr/>
    </dgm:pt>
    <dgm:pt modelId="{6CA439D5-6954-40EC-BBA8-C8468053D4DA}" type="pres">
      <dgm:prSet presAssocID="{11414502-901D-4639-96C4-EB2988D1FC9D}" presName="circleA" presStyleLbl="node1" presStyleIdx="6" presStyleCnt="10"/>
      <dgm:spPr/>
    </dgm:pt>
    <dgm:pt modelId="{6EA28528-471A-488B-88B0-1EEABFE857E7}" type="pres">
      <dgm:prSet presAssocID="{11414502-901D-4639-96C4-EB2988D1FC9D}" presName="spaceA" presStyleCnt="0"/>
      <dgm:spPr/>
    </dgm:pt>
    <dgm:pt modelId="{F60C13D0-BE40-4513-86E5-7697EEE4D27D}" type="pres">
      <dgm:prSet presAssocID="{DE41FA6C-E2C5-4EC8-B1A6-192333CF6123}" presName="space" presStyleCnt="0"/>
      <dgm:spPr/>
    </dgm:pt>
    <dgm:pt modelId="{DF854F36-ABA9-4B9D-80AC-2D1FBC5E403A}" type="pres">
      <dgm:prSet presAssocID="{192C3DD3-2972-4515-A90D-EC751C0EEDC2}" presName="compositeB" presStyleCnt="0"/>
      <dgm:spPr/>
    </dgm:pt>
    <dgm:pt modelId="{4B6A0E95-E591-4ECF-BA10-C6D7FC29BE1B}" type="pres">
      <dgm:prSet presAssocID="{192C3DD3-2972-4515-A90D-EC751C0EEDC2}" presName="textB" presStyleLbl="revTx" presStyleIdx="7" presStyleCnt="10">
        <dgm:presLayoutVars>
          <dgm:bulletEnabled val="1"/>
        </dgm:presLayoutVars>
      </dgm:prSet>
      <dgm:spPr/>
    </dgm:pt>
    <dgm:pt modelId="{8E805D78-8DA8-4FD8-9F78-4E2E72095E58}" type="pres">
      <dgm:prSet presAssocID="{192C3DD3-2972-4515-A90D-EC751C0EEDC2}" presName="circleB" presStyleLbl="node1" presStyleIdx="7" presStyleCnt="10"/>
      <dgm:spPr/>
    </dgm:pt>
    <dgm:pt modelId="{D69A35CD-BE95-4795-8EFF-4E88FA0ECBC9}" type="pres">
      <dgm:prSet presAssocID="{192C3DD3-2972-4515-A90D-EC751C0EEDC2}" presName="spaceB" presStyleCnt="0"/>
      <dgm:spPr/>
    </dgm:pt>
    <dgm:pt modelId="{2FADB90D-9070-455C-BC5E-50D96689F736}" type="pres">
      <dgm:prSet presAssocID="{009B93D5-EE5F-42F6-9AB7-958008C4BB23}" presName="space" presStyleCnt="0"/>
      <dgm:spPr/>
    </dgm:pt>
    <dgm:pt modelId="{385FCAB5-6E38-40FE-9BDE-DDD3B0560CE5}" type="pres">
      <dgm:prSet presAssocID="{EB71EB14-8160-490D-AE8F-8A32BD955918}" presName="compositeA" presStyleCnt="0"/>
      <dgm:spPr/>
    </dgm:pt>
    <dgm:pt modelId="{C31ADC9D-70A4-44C0-A5D7-369A9CEDD592}" type="pres">
      <dgm:prSet presAssocID="{EB71EB14-8160-490D-AE8F-8A32BD955918}" presName="textA" presStyleLbl="revTx" presStyleIdx="8" presStyleCnt="10">
        <dgm:presLayoutVars>
          <dgm:bulletEnabled val="1"/>
        </dgm:presLayoutVars>
      </dgm:prSet>
      <dgm:spPr/>
    </dgm:pt>
    <dgm:pt modelId="{C743B5D5-3C00-41FC-BFDE-70EEEDB8675D}" type="pres">
      <dgm:prSet presAssocID="{EB71EB14-8160-490D-AE8F-8A32BD955918}" presName="circleA" presStyleLbl="node1" presStyleIdx="8" presStyleCnt="10"/>
      <dgm:spPr/>
    </dgm:pt>
    <dgm:pt modelId="{87D0D685-26CF-4BFE-A659-BA2CC77A6C67}" type="pres">
      <dgm:prSet presAssocID="{EB71EB14-8160-490D-AE8F-8A32BD955918}" presName="spaceA" presStyleCnt="0"/>
      <dgm:spPr/>
    </dgm:pt>
    <dgm:pt modelId="{9B33F090-4DD3-428E-8255-7F83008C7517}" type="pres">
      <dgm:prSet presAssocID="{D6AA8124-067B-4FC7-ADA6-807F703FB73A}" presName="space" presStyleCnt="0"/>
      <dgm:spPr/>
    </dgm:pt>
    <dgm:pt modelId="{CF0660F3-F9E6-4727-B31B-328C0BD4FB01}" type="pres">
      <dgm:prSet presAssocID="{DBB887F6-5CC0-497C-AC8F-E5986F4A6BC7}" presName="compositeB" presStyleCnt="0"/>
      <dgm:spPr/>
    </dgm:pt>
    <dgm:pt modelId="{C98A9CAD-BC53-4C73-BFD6-48E2B7F2DAF6}" type="pres">
      <dgm:prSet presAssocID="{DBB887F6-5CC0-497C-AC8F-E5986F4A6BC7}" presName="textB" presStyleLbl="revTx" presStyleIdx="9" presStyleCnt="10">
        <dgm:presLayoutVars>
          <dgm:bulletEnabled val="1"/>
        </dgm:presLayoutVars>
      </dgm:prSet>
      <dgm:spPr/>
    </dgm:pt>
    <dgm:pt modelId="{2734E6AC-6F6B-4AA1-A0C0-252EF39F1150}" type="pres">
      <dgm:prSet presAssocID="{DBB887F6-5CC0-497C-AC8F-E5986F4A6BC7}" presName="circleB" presStyleLbl="node1" presStyleIdx="9" presStyleCnt="10"/>
      <dgm:spPr/>
    </dgm:pt>
    <dgm:pt modelId="{A9E206AD-9523-4B26-A456-1E88E54CEB18}" type="pres">
      <dgm:prSet presAssocID="{DBB887F6-5CC0-497C-AC8F-E5986F4A6BC7}" presName="spaceB" presStyleCnt="0"/>
      <dgm:spPr/>
    </dgm:pt>
  </dgm:ptLst>
  <dgm:cxnLst>
    <dgm:cxn modelId="{22CF9E1C-D068-4CBE-AFF4-AC01F5AF2C6D}" srcId="{1F7A1B44-7043-4BB0-BD6B-0782C041ADC3}" destId="{8570A0A3-5A3D-41C5-A77F-A4910DCAF668}" srcOrd="4" destOrd="0" parTransId="{25B0E189-CAF4-4194-AED2-772534417A67}" sibTransId="{730B2C8B-34D2-475B-BC69-1BAA8875D510}"/>
    <dgm:cxn modelId="{3F9DE131-FEAC-4747-BC34-3A6BD3F848F2}" type="presOf" srcId="{C8BC80DA-8F70-4D7D-9628-82547F955915}" destId="{BDDFFEF9-C2A3-46C1-ABCD-421628B9A62E}" srcOrd="0" destOrd="0" presId="urn:microsoft.com/office/officeart/2005/8/layout/hProcess11"/>
    <dgm:cxn modelId="{BC432F67-17AA-4A75-9031-0AC924B97400}" type="presOf" srcId="{11414502-901D-4639-96C4-EB2988D1FC9D}" destId="{51BBA302-FF32-4B10-8C6F-5A214464FE93}" srcOrd="0" destOrd="0" presId="urn:microsoft.com/office/officeart/2005/8/layout/hProcess11"/>
    <dgm:cxn modelId="{18BC194E-2A14-4F31-9AB9-2EF6C75A1645}" srcId="{1F7A1B44-7043-4BB0-BD6B-0782C041ADC3}" destId="{3127A221-8BC3-4378-B56F-CA91B7556FFF}" srcOrd="5" destOrd="0" parTransId="{D6DCBFAE-A2C7-4224-8B40-9649217BEA36}" sibTransId="{E7312060-F97F-42B9-8EF1-A534461B1154}"/>
    <dgm:cxn modelId="{0A94FA6F-7D07-45F0-9161-9FC555D597BB}" type="presOf" srcId="{C91F1A12-14D7-4F2C-95B9-E4E759D39378}" destId="{916A5FF0-EA46-45E8-9EB8-51851BE33276}" srcOrd="0" destOrd="0" presId="urn:microsoft.com/office/officeart/2005/8/layout/hProcess11"/>
    <dgm:cxn modelId="{EE39CA55-E83E-4E8F-8ADA-AFF6A43EBA5A}" type="presOf" srcId="{DBB887F6-5CC0-497C-AC8F-E5986F4A6BC7}" destId="{C98A9CAD-BC53-4C73-BFD6-48E2B7F2DAF6}" srcOrd="0" destOrd="0" presId="urn:microsoft.com/office/officeart/2005/8/layout/hProcess11"/>
    <dgm:cxn modelId="{2DF7E45A-690C-4844-96E3-0E804BAF0E45}" srcId="{1F7A1B44-7043-4BB0-BD6B-0782C041ADC3}" destId="{192C3DD3-2972-4515-A90D-EC751C0EEDC2}" srcOrd="7" destOrd="0" parTransId="{7ACFB3AC-17DC-4B44-AC43-B043BEC2DCB1}" sibTransId="{009B93D5-EE5F-42F6-9AB7-958008C4BB23}"/>
    <dgm:cxn modelId="{07C7E781-A94A-4519-9085-C894418BBE66}" srcId="{1F7A1B44-7043-4BB0-BD6B-0782C041ADC3}" destId="{63E125E5-5B04-47B5-AF60-151D12EEE23E}" srcOrd="0" destOrd="0" parTransId="{E4B23858-AA40-4535-998F-1951F38750A3}" sibTransId="{DDE329F5-FAB8-450B-9AF2-8803EA477067}"/>
    <dgm:cxn modelId="{98892B82-993C-414B-A215-BAFC25ECFFB1}" type="presOf" srcId="{3127A221-8BC3-4378-B56F-CA91B7556FFF}" destId="{ABD83957-3139-4D75-9692-C8D22BBD97BD}" srcOrd="0" destOrd="0" presId="urn:microsoft.com/office/officeart/2005/8/layout/hProcess11"/>
    <dgm:cxn modelId="{975E4985-EF35-4A4E-897A-4A8D3E990F31}" type="presOf" srcId="{1F7A1B44-7043-4BB0-BD6B-0782C041ADC3}" destId="{A077B3FB-DFC3-43C3-B61A-E1B2F7579A28}" srcOrd="0" destOrd="0" presId="urn:microsoft.com/office/officeart/2005/8/layout/hProcess11"/>
    <dgm:cxn modelId="{3F626388-2215-457B-85FA-986D1D935F65}" srcId="{1F7A1B44-7043-4BB0-BD6B-0782C041ADC3}" destId="{B117D709-1DB1-41B4-8E63-A399EDAA890B}" srcOrd="2" destOrd="0" parTransId="{41704725-47CD-4EDD-B92F-5CF8FCBEB865}" sibTransId="{AD281F2E-7BEB-4133-92E6-D4430ED35E4F}"/>
    <dgm:cxn modelId="{D4190A8B-233D-4EF0-A3A9-68645F2E0355}" srcId="{1F7A1B44-7043-4BB0-BD6B-0782C041ADC3}" destId="{EB71EB14-8160-490D-AE8F-8A32BD955918}" srcOrd="8" destOrd="0" parTransId="{5805E3AC-2405-4BC1-8D3A-9999B65B52B6}" sibTransId="{D6AA8124-067B-4FC7-ADA6-807F703FB73A}"/>
    <dgm:cxn modelId="{C9750694-2CE8-48F1-876E-42EA6B54B8E8}" type="presOf" srcId="{B117D709-1DB1-41B4-8E63-A399EDAA890B}" destId="{E87459D5-C89B-48E2-8751-5F1B33367A4D}" srcOrd="0" destOrd="0" presId="urn:microsoft.com/office/officeart/2005/8/layout/hProcess11"/>
    <dgm:cxn modelId="{140ABD9A-C035-400D-9621-B3A46DDB715D}" srcId="{1F7A1B44-7043-4BB0-BD6B-0782C041ADC3}" destId="{C91F1A12-14D7-4F2C-95B9-E4E759D39378}" srcOrd="1" destOrd="0" parTransId="{26FB4C1B-DE89-4664-A840-E7E56018366B}" sibTransId="{E9A61182-6570-4FF3-9981-E683E8176806}"/>
    <dgm:cxn modelId="{6BB708A7-8919-4ABC-8106-8B8C8235DD42}" type="presOf" srcId="{63E125E5-5B04-47B5-AF60-151D12EEE23E}" destId="{0D172197-CAB9-463E-AA88-077FCABAB706}" srcOrd="0" destOrd="0" presId="urn:microsoft.com/office/officeart/2005/8/layout/hProcess11"/>
    <dgm:cxn modelId="{A44343AD-AB7D-4869-8C2B-CA6F31EA74A0}" srcId="{1F7A1B44-7043-4BB0-BD6B-0782C041ADC3}" destId="{DBB887F6-5CC0-497C-AC8F-E5986F4A6BC7}" srcOrd="9" destOrd="0" parTransId="{5B3C8C2F-16FB-483C-9020-BE38DACCA23E}" sibTransId="{3FE32A6D-2EBB-4CEC-8149-CE7508BD9869}"/>
    <dgm:cxn modelId="{D0942AD6-EFAF-4C4B-A388-360A57EDEB98}" type="presOf" srcId="{EB71EB14-8160-490D-AE8F-8A32BD955918}" destId="{C31ADC9D-70A4-44C0-A5D7-369A9CEDD592}" srcOrd="0" destOrd="0" presId="urn:microsoft.com/office/officeart/2005/8/layout/hProcess11"/>
    <dgm:cxn modelId="{928F1FD9-4E51-42EA-83E4-0CB117F5D57A}" type="presOf" srcId="{8570A0A3-5A3D-41C5-A77F-A4910DCAF668}" destId="{A2BDFB09-B887-4B82-8B79-5D374D6C2DC3}" srcOrd="0" destOrd="0" presId="urn:microsoft.com/office/officeart/2005/8/layout/hProcess11"/>
    <dgm:cxn modelId="{B40465DB-C6D8-41E3-A69A-E139A0CA6735}" type="presOf" srcId="{192C3DD3-2972-4515-A90D-EC751C0EEDC2}" destId="{4B6A0E95-E591-4ECF-BA10-C6D7FC29BE1B}" srcOrd="0" destOrd="0" presId="urn:microsoft.com/office/officeart/2005/8/layout/hProcess11"/>
    <dgm:cxn modelId="{38E70EE6-7009-45BD-94D1-5EDE845EFA49}" srcId="{1F7A1B44-7043-4BB0-BD6B-0782C041ADC3}" destId="{C8BC80DA-8F70-4D7D-9628-82547F955915}" srcOrd="3" destOrd="0" parTransId="{410EAB05-2D4D-4339-9716-D5F6DD2AB553}" sibTransId="{61C5703D-A17B-4F52-9389-E5B42C95E6AC}"/>
    <dgm:cxn modelId="{F8DE28E7-1EAF-4D7F-87F3-92D410685534}" srcId="{1F7A1B44-7043-4BB0-BD6B-0782C041ADC3}" destId="{11414502-901D-4639-96C4-EB2988D1FC9D}" srcOrd="6" destOrd="0" parTransId="{8D398202-1779-4759-92A0-B466EA48835D}" sibTransId="{DE41FA6C-E2C5-4EC8-B1A6-192333CF6123}"/>
    <dgm:cxn modelId="{CDECBF0B-EBCA-4F96-8E7F-E886A4EB27BA}" type="presParOf" srcId="{A077B3FB-DFC3-43C3-B61A-E1B2F7579A28}" destId="{B7937753-05A6-46AB-9966-D177E1331361}" srcOrd="0" destOrd="0" presId="urn:microsoft.com/office/officeart/2005/8/layout/hProcess11"/>
    <dgm:cxn modelId="{CE095648-E71E-4006-A269-8A917B6BF69A}" type="presParOf" srcId="{A077B3FB-DFC3-43C3-B61A-E1B2F7579A28}" destId="{8D95FD95-5DFE-4757-A2EC-7EDD3136359B}" srcOrd="1" destOrd="0" presId="urn:microsoft.com/office/officeart/2005/8/layout/hProcess11"/>
    <dgm:cxn modelId="{BB1DA47A-017A-4AC3-8315-E9F3D081E128}" type="presParOf" srcId="{8D95FD95-5DFE-4757-A2EC-7EDD3136359B}" destId="{C39610F1-E8D0-4AB5-9C3A-BD84C58FDA6F}" srcOrd="0" destOrd="0" presId="urn:microsoft.com/office/officeart/2005/8/layout/hProcess11"/>
    <dgm:cxn modelId="{27B3228A-8511-47F3-84AA-E68F03D8147B}" type="presParOf" srcId="{C39610F1-E8D0-4AB5-9C3A-BD84C58FDA6F}" destId="{0D172197-CAB9-463E-AA88-077FCABAB706}" srcOrd="0" destOrd="0" presId="urn:microsoft.com/office/officeart/2005/8/layout/hProcess11"/>
    <dgm:cxn modelId="{1C743388-CF5F-460A-9AA5-4BDE43E63D13}" type="presParOf" srcId="{C39610F1-E8D0-4AB5-9C3A-BD84C58FDA6F}" destId="{3D9E390A-DAC4-4ECD-A0D3-735CCE15BAEA}" srcOrd="1" destOrd="0" presId="urn:microsoft.com/office/officeart/2005/8/layout/hProcess11"/>
    <dgm:cxn modelId="{2682CC0B-683F-4169-898D-6577CE290CE7}" type="presParOf" srcId="{C39610F1-E8D0-4AB5-9C3A-BD84C58FDA6F}" destId="{2D7EC709-7E5F-4E93-9DF2-E88A6DB3515F}" srcOrd="2" destOrd="0" presId="urn:microsoft.com/office/officeart/2005/8/layout/hProcess11"/>
    <dgm:cxn modelId="{17385B8D-9178-4B49-9C3D-C1FCBADECFF1}" type="presParOf" srcId="{8D95FD95-5DFE-4757-A2EC-7EDD3136359B}" destId="{109D55F9-FFBE-48A6-8887-8D145EB46040}" srcOrd="1" destOrd="0" presId="urn:microsoft.com/office/officeart/2005/8/layout/hProcess11"/>
    <dgm:cxn modelId="{D286E66B-951D-40E5-BD25-C333FE5CA24C}" type="presParOf" srcId="{8D95FD95-5DFE-4757-A2EC-7EDD3136359B}" destId="{3A7E5496-9666-4CC8-A764-E0C45FAB3853}" srcOrd="2" destOrd="0" presId="urn:microsoft.com/office/officeart/2005/8/layout/hProcess11"/>
    <dgm:cxn modelId="{DF39249C-2721-472B-9172-B4116323C9AB}" type="presParOf" srcId="{3A7E5496-9666-4CC8-A764-E0C45FAB3853}" destId="{916A5FF0-EA46-45E8-9EB8-51851BE33276}" srcOrd="0" destOrd="0" presId="urn:microsoft.com/office/officeart/2005/8/layout/hProcess11"/>
    <dgm:cxn modelId="{77E58040-803C-448D-A996-BF8772DF3CBB}" type="presParOf" srcId="{3A7E5496-9666-4CC8-A764-E0C45FAB3853}" destId="{756E0266-BA1A-48E3-A47B-5673584F3CAE}" srcOrd="1" destOrd="0" presId="urn:microsoft.com/office/officeart/2005/8/layout/hProcess11"/>
    <dgm:cxn modelId="{F4C054FA-6C3B-4D0A-ADF9-9D8497116E7D}" type="presParOf" srcId="{3A7E5496-9666-4CC8-A764-E0C45FAB3853}" destId="{389699E3-41E0-4B31-85C5-1F41C9617681}" srcOrd="2" destOrd="0" presId="urn:microsoft.com/office/officeart/2005/8/layout/hProcess11"/>
    <dgm:cxn modelId="{BCB80F09-9FD7-4713-8D6A-3B5441C6EB76}" type="presParOf" srcId="{8D95FD95-5DFE-4757-A2EC-7EDD3136359B}" destId="{981128C5-04AF-4518-AD5D-08D8B7FEE189}" srcOrd="3" destOrd="0" presId="urn:microsoft.com/office/officeart/2005/8/layout/hProcess11"/>
    <dgm:cxn modelId="{3D6E0A30-0B10-4D16-B02C-A6C9F53C05BD}" type="presParOf" srcId="{8D95FD95-5DFE-4757-A2EC-7EDD3136359B}" destId="{405039D8-415A-4A67-8B4F-515B6038D509}" srcOrd="4" destOrd="0" presId="urn:microsoft.com/office/officeart/2005/8/layout/hProcess11"/>
    <dgm:cxn modelId="{A1BF9913-FA77-4D16-A613-7008D9521C46}" type="presParOf" srcId="{405039D8-415A-4A67-8B4F-515B6038D509}" destId="{E87459D5-C89B-48E2-8751-5F1B33367A4D}" srcOrd="0" destOrd="0" presId="urn:microsoft.com/office/officeart/2005/8/layout/hProcess11"/>
    <dgm:cxn modelId="{8174F0A2-B988-46A9-8BA0-DA5B0F6A708B}" type="presParOf" srcId="{405039D8-415A-4A67-8B4F-515B6038D509}" destId="{FD286CEC-B850-4141-9B11-4D2229DDD6F8}" srcOrd="1" destOrd="0" presId="urn:microsoft.com/office/officeart/2005/8/layout/hProcess11"/>
    <dgm:cxn modelId="{54D3037F-DA3D-4556-8DBF-4205E5D8AC79}" type="presParOf" srcId="{405039D8-415A-4A67-8B4F-515B6038D509}" destId="{8860DC73-2EBF-4947-A506-97F267573773}" srcOrd="2" destOrd="0" presId="urn:microsoft.com/office/officeart/2005/8/layout/hProcess11"/>
    <dgm:cxn modelId="{6EF1A7C5-44E9-4935-9C68-50BFE85C855A}" type="presParOf" srcId="{8D95FD95-5DFE-4757-A2EC-7EDD3136359B}" destId="{FA6F9C02-3D2C-4CBE-9166-5F039207ADED}" srcOrd="5" destOrd="0" presId="urn:microsoft.com/office/officeart/2005/8/layout/hProcess11"/>
    <dgm:cxn modelId="{9072F5D1-87C3-4FF3-972B-23C046C2013C}" type="presParOf" srcId="{8D95FD95-5DFE-4757-A2EC-7EDD3136359B}" destId="{86B8115A-4E7A-4184-BA1A-F5F7D4668450}" srcOrd="6" destOrd="0" presId="urn:microsoft.com/office/officeart/2005/8/layout/hProcess11"/>
    <dgm:cxn modelId="{ABBA5B5F-426A-440F-B6E3-8A1F9CDB8A95}" type="presParOf" srcId="{86B8115A-4E7A-4184-BA1A-F5F7D4668450}" destId="{BDDFFEF9-C2A3-46C1-ABCD-421628B9A62E}" srcOrd="0" destOrd="0" presId="urn:microsoft.com/office/officeart/2005/8/layout/hProcess11"/>
    <dgm:cxn modelId="{B5E14E27-7839-4E3F-8ECA-97D92DF0A8CC}" type="presParOf" srcId="{86B8115A-4E7A-4184-BA1A-F5F7D4668450}" destId="{C8EA2309-1251-420C-89ED-C1777BAE8C3F}" srcOrd="1" destOrd="0" presId="urn:microsoft.com/office/officeart/2005/8/layout/hProcess11"/>
    <dgm:cxn modelId="{34B9E787-A50A-42BC-8520-CA14478E010D}" type="presParOf" srcId="{86B8115A-4E7A-4184-BA1A-F5F7D4668450}" destId="{6BC46ED4-D01F-4313-B5CC-8D7BDA655D84}" srcOrd="2" destOrd="0" presId="urn:microsoft.com/office/officeart/2005/8/layout/hProcess11"/>
    <dgm:cxn modelId="{D8311BB6-8E38-42F6-9655-42D721E5816D}" type="presParOf" srcId="{8D95FD95-5DFE-4757-A2EC-7EDD3136359B}" destId="{2CE0429E-E1FF-40B9-AE07-35113E44C2D6}" srcOrd="7" destOrd="0" presId="urn:microsoft.com/office/officeart/2005/8/layout/hProcess11"/>
    <dgm:cxn modelId="{A55478F9-62BE-4B5F-93FF-7A7E392F96FC}" type="presParOf" srcId="{8D95FD95-5DFE-4757-A2EC-7EDD3136359B}" destId="{18C90D86-DB8F-4329-B1BC-5C9EBDF7B10C}" srcOrd="8" destOrd="0" presId="urn:microsoft.com/office/officeart/2005/8/layout/hProcess11"/>
    <dgm:cxn modelId="{9695A0A5-B368-4EAE-8489-119D74829754}" type="presParOf" srcId="{18C90D86-DB8F-4329-B1BC-5C9EBDF7B10C}" destId="{A2BDFB09-B887-4B82-8B79-5D374D6C2DC3}" srcOrd="0" destOrd="0" presId="urn:microsoft.com/office/officeart/2005/8/layout/hProcess11"/>
    <dgm:cxn modelId="{DF0E148C-28B2-4657-ABEC-0A97A912E784}" type="presParOf" srcId="{18C90D86-DB8F-4329-B1BC-5C9EBDF7B10C}" destId="{A0A2361A-6A61-4F33-BC18-068626277B7D}" srcOrd="1" destOrd="0" presId="urn:microsoft.com/office/officeart/2005/8/layout/hProcess11"/>
    <dgm:cxn modelId="{67942C57-6B6B-4BBB-ADBD-4836AC84796C}" type="presParOf" srcId="{18C90D86-DB8F-4329-B1BC-5C9EBDF7B10C}" destId="{406DC5C7-EE5E-4057-8AF9-E5920E474CE8}" srcOrd="2" destOrd="0" presId="urn:microsoft.com/office/officeart/2005/8/layout/hProcess11"/>
    <dgm:cxn modelId="{1209D434-35DE-4FF9-8DD8-446714258C5D}" type="presParOf" srcId="{8D95FD95-5DFE-4757-A2EC-7EDD3136359B}" destId="{2F9650D8-B131-4C93-8ABE-A197325D4832}" srcOrd="9" destOrd="0" presId="urn:microsoft.com/office/officeart/2005/8/layout/hProcess11"/>
    <dgm:cxn modelId="{ECE68038-602D-43D6-8556-1FD0C9838523}" type="presParOf" srcId="{8D95FD95-5DFE-4757-A2EC-7EDD3136359B}" destId="{9F81FA15-5F2F-4F6E-906C-4C0A33C98A56}" srcOrd="10" destOrd="0" presId="urn:microsoft.com/office/officeart/2005/8/layout/hProcess11"/>
    <dgm:cxn modelId="{1A0DF2D8-9CD7-478C-BE75-169F5C580943}" type="presParOf" srcId="{9F81FA15-5F2F-4F6E-906C-4C0A33C98A56}" destId="{ABD83957-3139-4D75-9692-C8D22BBD97BD}" srcOrd="0" destOrd="0" presId="urn:microsoft.com/office/officeart/2005/8/layout/hProcess11"/>
    <dgm:cxn modelId="{34D04391-2947-42D4-B4F8-6C04F82EC16F}" type="presParOf" srcId="{9F81FA15-5F2F-4F6E-906C-4C0A33C98A56}" destId="{FE492289-F033-4612-AB8F-755C58FFF7AA}" srcOrd="1" destOrd="0" presId="urn:microsoft.com/office/officeart/2005/8/layout/hProcess11"/>
    <dgm:cxn modelId="{404E8A37-B2BD-435F-9681-4046C1EE6D40}" type="presParOf" srcId="{9F81FA15-5F2F-4F6E-906C-4C0A33C98A56}" destId="{B9A8C9FE-9CD6-44B8-98A8-20BBAEA6C1E4}" srcOrd="2" destOrd="0" presId="urn:microsoft.com/office/officeart/2005/8/layout/hProcess11"/>
    <dgm:cxn modelId="{851833BF-93B5-4EDD-8F5B-4C4DD826D56E}" type="presParOf" srcId="{8D95FD95-5DFE-4757-A2EC-7EDD3136359B}" destId="{F003180A-8DBC-4246-8F4D-F457B899F9CD}" srcOrd="11" destOrd="0" presId="urn:microsoft.com/office/officeart/2005/8/layout/hProcess11"/>
    <dgm:cxn modelId="{6B9F51D1-1632-41C8-963E-B4F884653B6C}" type="presParOf" srcId="{8D95FD95-5DFE-4757-A2EC-7EDD3136359B}" destId="{AF22E3EA-1F4F-46BE-BADA-57C1299AB55E}" srcOrd="12" destOrd="0" presId="urn:microsoft.com/office/officeart/2005/8/layout/hProcess11"/>
    <dgm:cxn modelId="{E48BF228-F972-403A-9CFB-8A00C90CD7E2}" type="presParOf" srcId="{AF22E3EA-1F4F-46BE-BADA-57C1299AB55E}" destId="{51BBA302-FF32-4B10-8C6F-5A214464FE93}" srcOrd="0" destOrd="0" presId="urn:microsoft.com/office/officeart/2005/8/layout/hProcess11"/>
    <dgm:cxn modelId="{E00E2506-A166-4BDE-9EF2-B25A2A678A16}" type="presParOf" srcId="{AF22E3EA-1F4F-46BE-BADA-57C1299AB55E}" destId="{6CA439D5-6954-40EC-BBA8-C8468053D4DA}" srcOrd="1" destOrd="0" presId="urn:microsoft.com/office/officeart/2005/8/layout/hProcess11"/>
    <dgm:cxn modelId="{8987FF93-C305-4588-8E33-5BB3A1841D1E}" type="presParOf" srcId="{AF22E3EA-1F4F-46BE-BADA-57C1299AB55E}" destId="{6EA28528-471A-488B-88B0-1EEABFE857E7}" srcOrd="2" destOrd="0" presId="urn:microsoft.com/office/officeart/2005/8/layout/hProcess11"/>
    <dgm:cxn modelId="{2924B466-FFDB-41BE-89CF-1DEA6001147E}" type="presParOf" srcId="{8D95FD95-5DFE-4757-A2EC-7EDD3136359B}" destId="{F60C13D0-BE40-4513-86E5-7697EEE4D27D}" srcOrd="13" destOrd="0" presId="urn:microsoft.com/office/officeart/2005/8/layout/hProcess11"/>
    <dgm:cxn modelId="{C7B4529C-0768-4421-85AD-7797B2A324CF}" type="presParOf" srcId="{8D95FD95-5DFE-4757-A2EC-7EDD3136359B}" destId="{DF854F36-ABA9-4B9D-80AC-2D1FBC5E403A}" srcOrd="14" destOrd="0" presId="urn:microsoft.com/office/officeart/2005/8/layout/hProcess11"/>
    <dgm:cxn modelId="{007277B3-D8B7-4CF1-8FE4-B2D8E19B59ED}" type="presParOf" srcId="{DF854F36-ABA9-4B9D-80AC-2D1FBC5E403A}" destId="{4B6A0E95-E591-4ECF-BA10-C6D7FC29BE1B}" srcOrd="0" destOrd="0" presId="urn:microsoft.com/office/officeart/2005/8/layout/hProcess11"/>
    <dgm:cxn modelId="{20507D23-2E63-4654-900B-7087F4F558B3}" type="presParOf" srcId="{DF854F36-ABA9-4B9D-80AC-2D1FBC5E403A}" destId="{8E805D78-8DA8-4FD8-9F78-4E2E72095E58}" srcOrd="1" destOrd="0" presId="urn:microsoft.com/office/officeart/2005/8/layout/hProcess11"/>
    <dgm:cxn modelId="{8904637A-5EEE-491E-8EE0-D219C4D5C76E}" type="presParOf" srcId="{DF854F36-ABA9-4B9D-80AC-2D1FBC5E403A}" destId="{D69A35CD-BE95-4795-8EFF-4E88FA0ECBC9}" srcOrd="2" destOrd="0" presId="urn:microsoft.com/office/officeart/2005/8/layout/hProcess11"/>
    <dgm:cxn modelId="{A83137C7-8417-41B0-9403-0BD974C906E3}" type="presParOf" srcId="{8D95FD95-5DFE-4757-A2EC-7EDD3136359B}" destId="{2FADB90D-9070-455C-BC5E-50D96689F736}" srcOrd="15" destOrd="0" presId="urn:microsoft.com/office/officeart/2005/8/layout/hProcess11"/>
    <dgm:cxn modelId="{07412A58-CE52-4229-8A8D-222D0BB540E4}" type="presParOf" srcId="{8D95FD95-5DFE-4757-A2EC-7EDD3136359B}" destId="{385FCAB5-6E38-40FE-9BDE-DDD3B0560CE5}" srcOrd="16" destOrd="0" presId="urn:microsoft.com/office/officeart/2005/8/layout/hProcess11"/>
    <dgm:cxn modelId="{B400CB33-A464-49F7-B377-859588FB4655}" type="presParOf" srcId="{385FCAB5-6E38-40FE-9BDE-DDD3B0560CE5}" destId="{C31ADC9D-70A4-44C0-A5D7-369A9CEDD592}" srcOrd="0" destOrd="0" presId="urn:microsoft.com/office/officeart/2005/8/layout/hProcess11"/>
    <dgm:cxn modelId="{8135CFC2-F151-449F-BE60-0841552B4BF2}" type="presParOf" srcId="{385FCAB5-6E38-40FE-9BDE-DDD3B0560CE5}" destId="{C743B5D5-3C00-41FC-BFDE-70EEEDB8675D}" srcOrd="1" destOrd="0" presId="urn:microsoft.com/office/officeart/2005/8/layout/hProcess11"/>
    <dgm:cxn modelId="{B91C4C7F-C0CA-4C9A-BD2D-26B5FE25E6F6}" type="presParOf" srcId="{385FCAB5-6E38-40FE-9BDE-DDD3B0560CE5}" destId="{87D0D685-26CF-4BFE-A659-BA2CC77A6C67}" srcOrd="2" destOrd="0" presId="urn:microsoft.com/office/officeart/2005/8/layout/hProcess11"/>
    <dgm:cxn modelId="{F3F40CED-1B5B-461F-826F-CC3E8D4DEBEA}" type="presParOf" srcId="{8D95FD95-5DFE-4757-A2EC-7EDD3136359B}" destId="{9B33F090-4DD3-428E-8255-7F83008C7517}" srcOrd="17" destOrd="0" presId="urn:microsoft.com/office/officeart/2005/8/layout/hProcess11"/>
    <dgm:cxn modelId="{EF521EDE-5854-43FB-A5C8-DE481813786B}" type="presParOf" srcId="{8D95FD95-5DFE-4757-A2EC-7EDD3136359B}" destId="{CF0660F3-F9E6-4727-B31B-328C0BD4FB01}" srcOrd="18" destOrd="0" presId="urn:microsoft.com/office/officeart/2005/8/layout/hProcess11"/>
    <dgm:cxn modelId="{494D8F30-0D3E-4774-B079-810FF7E58CD2}" type="presParOf" srcId="{CF0660F3-F9E6-4727-B31B-328C0BD4FB01}" destId="{C98A9CAD-BC53-4C73-BFD6-48E2B7F2DAF6}" srcOrd="0" destOrd="0" presId="urn:microsoft.com/office/officeart/2005/8/layout/hProcess11"/>
    <dgm:cxn modelId="{FDB623AF-DDDA-4C0A-B338-029E585C9AA3}" type="presParOf" srcId="{CF0660F3-F9E6-4727-B31B-328C0BD4FB01}" destId="{2734E6AC-6F6B-4AA1-A0C0-252EF39F1150}" srcOrd="1" destOrd="0" presId="urn:microsoft.com/office/officeart/2005/8/layout/hProcess11"/>
    <dgm:cxn modelId="{B937238B-8A4E-495A-9D4A-3B228C399E4E}" type="presParOf" srcId="{CF0660F3-F9E6-4727-B31B-328C0BD4FB01}" destId="{A9E206AD-9523-4B26-A456-1E88E54CEB18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1F7A1B44-7043-4BB0-BD6B-0782C041ADC3}" type="doc">
      <dgm:prSet loTypeId="urn:microsoft.com/office/officeart/2005/8/layout/hProcess11" loCatId="process" qsTypeId="urn:microsoft.com/office/officeart/2005/8/quickstyle/simple1" qsCatId="simple" csTypeId="urn:microsoft.com/office/officeart/2005/8/colors/accent0_3" csCatId="mainScheme" phldr="1"/>
      <dgm:spPr/>
    </dgm:pt>
    <dgm:pt modelId="{63E125E5-5B04-47B5-AF60-151D12EEE23E}">
      <dgm:prSet phldrT="[Text]" phldr="0"/>
      <dgm:spPr/>
      <dgm:t>
        <a:bodyPr/>
        <a:lstStyle/>
        <a:p>
          <a:pPr rtl="0"/>
          <a:r>
            <a:rPr lang="en-US">
              <a:solidFill>
                <a:schemeClr val="tx1"/>
              </a:solidFill>
              <a:latin typeface="Helvetica"/>
              <a:cs typeface="Helvetica"/>
            </a:rPr>
            <a:t> </a:t>
          </a:r>
        </a:p>
      </dgm:t>
    </dgm:pt>
    <dgm:pt modelId="{E4B23858-AA40-4535-998F-1951F38750A3}" type="parTrans" cxnId="{07C7E781-A94A-4519-9085-C894418BBE66}">
      <dgm:prSet/>
      <dgm:spPr/>
      <dgm:t>
        <a:bodyPr/>
        <a:lstStyle/>
        <a:p>
          <a:endParaRPr lang="en-US"/>
        </a:p>
      </dgm:t>
    </dgm:pt>
    <dgm:pt modelId="{DDE329F5-FAB8-450B-9AF2-8803EA477067}" type="sibTrans" cxnId="{07C7E781-A94A-4519-9085-C894418BBE66}">
      <dgm:prSet/>
      <dgm:spPr/>
      <dgm:t>
        <a:bodyPr/>
        <a:lstStyle/>
        <a:p>
          <a:endParaRPr lang="en-US"/>
        </a:p>
      </dgm:t>
    </dgm:pt>
    <dgm:pt modelId="{11414502-901D-4639-96C4-EB2988D1FC9D}">
      <dgm:prSet phldr="0"/>
      <dgm:spPr/>
      <dgm:t>
        <a:bodyPr/>
        <a:lstStyle/>
        <a:p>
          <a:pPr rtl="0"/>
          <a:r>
            <a:rPr lang="en-US">
              <a:latin typeface="Helvetica"/>
              <a:cs typeface="Helvetica"/>
            </a:rPr>
            <a:t> </a:t>
          </a:r>
        </a:p>
      </dgm:t>
    </dgm:pt>
    <dgm:pt modelId="{8D398202-1779-4759-92A0-B466EA48835D}" type="parTrans" cxnId="{F8DE28E7-1EAF-4D7F-87F3-92D410685534}">
      <dgm:prSet/>
      <dgm:spPr/>
      <dgm:t>
        <a:bodyPr/>
        <a:lstStyle/>
        <a:p>
          <a:endParaRPr lang="en-US"/>
        </a:p>
      </dgm:t>
    </dgm:pt>
    <dgm:pt modelId="{DE41FA6C-E2C5-4EC8-B1A6-192333CF6123}" type="sibTrans" cxnId="{F8DE28E7-1EAF-4D7F-87F3-92D410685534}">
      <dgm:prSet/>
      <dgm:spPr/>
      <dgm:t>
        <a:bodyPr/>
        <a:lstStyle/>
        <a:p>
          <a:endParaRPr lang="en-US"/>
        </a:p>
      </dgm:t>
    </dgm:pt>
    <dgm:pt modelId="{192C3DD3-2972-4515-A90D-EC751C0EEDC2}">
      <dgm:prSet phldr="0"/>
      <dgm:spPr/>
      <dgm:t>
        <a:bodyPr/>
        <a:lstStyle/>
        <a:p>
          <a:pPr rtl="0"/>
          <a:r>
            <a:rPr lang="en-US">
              <a:latin typeface="Helvetica"/>
              <a:cs typeface="Helvetica"/>
            </a:rPr>
            <a:t> </a:t>
          </a:r>
        </a:p>
      </dgm:t>
    </dgm:pt>
    <dgm:pt modelId="{7ACFB3AC-17DC-4B44-AC43-B043BEC2DCB1}" type="parTrans" cxnId="{2DF7E45A-690C-4844-96E3-0E804BAF0E45}">
      <dgm:prSet/>
      <dgm:spPr/>
      <dgm:t>
        <a:bodyPr/>
        <a:lstStyle/>
        <a:p>
          <a:endParaRPr lang="en-US"/>
        </a:p>
      </dgm:t>
    </dgm:pt>
    <dgm:pt modelId="{009B93D5-EE5F-42F6-9AB7-958008C4BB23}" type="sibTrans" cxnId="{2DF7E45A-690C-4844-96E3-0E804BAF0E45}">
      <dgm:prSet/>
      <dgm:spPr/>
      <dgm:t>
        <a:bodyPr/>
        <a:lstStyle/>
        <a:p>
          <a:endParaRPr lang="en-US"/>
        </a:p>
      </dgm:t>
    </dgm:pt>
    <dgm:pt modelId="{EB71EB14-8160-490D-AE8F-8A32BD955918}">
      <dgm:prSet phldr="0"/>
      <dgm:spPr/>
      <dgm:t>
        <a:bodyPr/>
        <a:lstStyle/>
        <a:p>
          <a:pPr rtl="0"/>
          <a:r>
            <a:rPr lang="en-US">
              <a:latin typeface="Helvetica"/>
              <a:cs typeface="Helvetica"/>
            </a:rPr>
            <a:t> </a:t>
          </a:r>
        </a:p>
      </dgm:t>
    </dgm:pt>
    <dgm:pt modelId="{5805E3AC-2405-4BC1-8D3A-9999B65B52B6}" type="parTrans" cxnId="{D4190A8B-233D-4EF0-A3A9-68645F2E0355}">
      <dgm:prSet/>
      <dgm:spPr/>
      <dgm:t>
        <a:bodyPr/>
        <a:lstStyle/>
        <a:p>
          <a:endParaRPr lang="en-US"/>
        </a:p>
      </dgm:t>
    </dgm:pt>
    <dgm:pt modelId="{D6AA8124-067B-4FC7-ADA6-807F703FB73A}" type="sibTrans" cxnId="{D4190A8B-233D-4EF0-A3A9-68645F2E0355}">
      <dgm:prSet/>
      <dgm:spPr/>
      <dgm:t>
        <a:bodyPr/>
        <a:lstStyle/>
        <a:p>
          <a:endParaRPr lang="en-US"/>
        </a:p>
      </dgm:t>
    </dgm:pt>
    <dgm:pt modelId="{DBB887F6-5CC0-497C-AC8F-E5986F4A6BC7}">
      <dgm:prSet phldr="0"/>
      <dgm:spPr/>
      <dgm:t>
        <a:bodyPr/>
        <a:lstStyle/>
        <a:p>
          <a:r>
            <a:rPr lang="en-US">
              <a:latin typeface="Helvetica"/>
              <a:cs typeface="Helvetica"/>
            </a:rPr>
            <a:t> </a:t>
          </a:r>
        </a:p>
      </dgm:t>
    </dgm:pt>
    <dgm:pt modelId="{5B3C8C2F-16FB-483C-9020-BE38DACCA23E}" type="parTrans" cxnId="{A44343AD-AB7D-4869-8C2B-CA6F31EA74A0}">
      <dgm:prSet/>
      <dgm:spPr/>
      <dgm:t>
        <a:bodyPr/>
        <a:lstStyle/>
        <a:p>
          <a:endParaRPr lang="en-US"/>
        </a:p>
      </dgm:t>
    </dgm:pt>
    <dgm:pt modelId="{3FE32A6D-2EBB-4CEC-8149-CE7508BD9869}" type="sibTrans" cxnId="{A44343AD-AB7D-4869-8C2B-CA6F31EA74A0}">
      <dgm:prSet/>
      <dgm:spPr/>
      <dgm:t>
        <a:bodyPr/>
        <a:lstStyle/>
        <a:p>
          <a:endParaRPr lang="en-US"/>
        </a:p>
      </dgm:t>
    </dgm:pt>
    <dgm:pt modelId="{C91F1A12-14D7-4F2C-95B9-E4E759D39378}">
      <dgm:prSet phldr="0"/>
      <dgm:spPr/>
      <dgm:t>
        <a:bodyPr/>
        <a:lstStyle/>
        <a:p>
          <a:endParaRPr lang="en-US">
            <a:latin typeface="Helvetica"/>
            <a:cs typeface="Helvetica"/>
          </a:endParaRPr>
        </a:p>
      </dgm:t>
    </dgm:pt>
    <dgm:pt modelId="{26FB4C1B-DE89-4664-A840-E7E56018366B}" type="parTrans" cxnId="{140ABD9A-C035-400D-9621-B3A46DDB715D}">
      <dgm:prSet/>
      <dgm:spPr/>
      <dgm:t>
        <a:bodyPr/>
        <a:lstStyle/>
        <a:p>
          <a:endParaRPr lang="en-US"/>
        </a:p>
      </dgm:t>
    </dgm:pt>
    <dgm:pt modelId="{E9A61182-6570-4FF3-9981-E683E8176806}" type="sibTrans" cxnId="{140ABD9A-C035-400D-9621-B3A46DDB715D}">
      <dgm:prSet/>
      <dgm:spPr/>
      <dgm:t>
        <a:bodyPr/>
        <a:lstStyle/>
        <a:p>
          <a:endParaRPr lang="en-US"/>
        </a:p>
      </dgm:t>
    </dgm:pt>
    <dgm:pt modelId="{B117D709-1DB1-41B4-8E63-A399EDAA890B}">
      <dgm:prSet phldr="0"/>
      <dgm:spPr/>
      <dgm:t>
        <a:bodyPr/>
        <a:lstStyle/>
        <a:p>
          <a:endParaRPr lang="en-US">
            <a:latin typeface="Helvetica"/>
            <a:cs typeface="Helvetica"/>
          </a:endParaRPr>
        </a:p>
      </dgm:t>
    </dgm:pt>
    <dgm:pt modelId="{41704725-47CD-4EDD-B92F-5CF8FCBEB865}" type="parTrans" cxnId="{3F626388-2215-457B-85FA-986D1D935F65}">
      <dgm:prSet/>
      <dgm:spPr/>
      <dgm:t>
        <a:bodyPr/>
        <a:lstStyle/>
        <a:p>
          <a:endParaRPr lang="en-US"/>
        </a:p>
      </dgm:t>
    </dgm:pt>
    <dgm:pt modelId="{AD281F2E-7BEB-4133-92E6-D4430ED35E4F}" type="sibTrans" cxnId="{3F626388-2215-457B-85FA-986D1D935F65}">
      <dgm:prSet/>
      <dgm:spPr/>
      <dgm:t>
        <a:bodyPr/>
        <a:lstStyle/>
        <a:p>
          <a:endParaRPr lang="en-US"/>
        </a:p>
      </dgm:t>
    </dgm:pt>
    <dgm:pt modelId="{C8BC80DA-8F70-4D7D-9628-82547F955915}">
      <dgm:prSet phldr="0"/>
      <dgm:spPr/>
      <dgm:t>
        <a:bodyPr/>
        <a:lstStyle/>
        <a:p>
          <a:endParaRPr lang="en-US">
            <a:latin typeface="Helvetica"/>
            <a:cs typeface="Helvetica"/>
          </a:endParaRPr>
        </a:p>
      </dgm:t>
    </dgm:pt>
    <dgm:pt modelId="{410EAB05-2D4D-4339-9716-D5F6DD2AB553}" type="parTrans" cxnId="{38E70EE6-7009-45BD-94D1-5EDE845EFA49}">
      <dgm:prSet/>
      <dgm:spPr/>
      <dgm:t>
        <a:bodyPr/>
        <a:lstStyle/>
        <a:p>
          <a:endParaRPr lang="en-US"/>
        </a:p>
      </dgm:t>
    </dgm:pt>
    <dgm:pt modelId="{61C5703D-A17B-4F52-9389-E5B42C95E6AC}" type="sibTrans" cxnId="{38E70EE6-7009-45BD-94D1-5EDE845EFA49}">
      <dgm:prSet/>
      <dgm:spPr/>
      <dgm:t>
        <a:bodyPr/>
        <a:lstStyle/>
        <a:p>
          <a:endParaRPr lang="en-US"/>
        </a:p>
      </dgm:t>
    </dgm:pt>
    <dgm:pt modelId="{8570A0A3-5A3D-41C5-A77F-A4910DCAF668}">
      <dgm:prSet phldr="0"/>
      <dgm:spPr/>
      <dgm:t>
        <a:bodyPr/>
        <a:lstStyle/>
        <a:p>
          <a:endParaRPr lang="en-US">
            <a:latin typeface="Helvetica"/>
            <a:cs typeface="Helvetica"/>
          </a:endParaRPr>
        </a:p>
      </dgm:t>
    </dgm:pt>
    <dgm:pt modelId="{25B0E189-CAF4-4194-AED2-772534417A67}" type="parTrans" cxnId="{22CF9E1C-D068-4CBE-AFF4-AC01F5AF2C6D}">
      <dgm:prSet/>
      <dgm:spPr/>
      <dgm:t>
        <a:bodyPr/>
        <a:lstStyle/>
        <a:p>
          <a:endParaRPr lang="en-US"/>
        </a:p>
      </dgm:t>
    </dgm:pt>
    <dgm:pt modelId="{730B2C8B-34D2-475B-BC69-1BAA8875D510}" type="sibTrans" cxnId="{22CF9E1C-D068-4CBE-AFF4-AC01F5AF2C6D}">
      <dgm:prSet/>
      <dgm:spPr/>
      <dgm:t>
        <a:bodyPr/>
        <a:lstStyle/>
        <a:p>
          <a:endParaRPr lang="en-US"/>
        </a:p>
      </dgm:t>
    </dgm:pt>
    <dgm:pt modelId="{3127A221-8BC3-4378-B56F-CA91B7556FFF}">
      <dgm:prSet phldr="0"/>
      <dgm:spPr/>
      <dgm:t>
        <a:bodyPr/>
        <a:lstStyle/>
        <a:p>
          <a:endParaRPr lang="en-US">
            <a:latin typeface="Helvetica"/>
            <a:cs typeface="Helvetica"/>
          </a:endParaRPr>
        </a:p>
      </dgm:t>
    </dgm:pt>
    <dgm:pt modelId="{D6DCBFAE-A2C7-4224-8B40-9649217BEA36}" type="parTrans" cxnId="{18BC194E-2A14-4F31-9AB9-2EF6C75A1645}">
      <dgm:prSet/>
      <dgm:spPr/>
      <dgm:t>
        <a:bodyPr/>
        <a:lstStyle/>
        <a:p>
          <a:endParaRPr lang="en-US"/>
        </a:p>
      </dgm:t>
    </dgm:pt>
    <dgm:pt modelId="{E7312060-F97F-42B9-8EF1-A534461B1154}" type="sibTrans" cxnId="{18BC194E-2A14-4F31-9AB9-2EF6C75A1645}">
      <dgm:prSet/>
      <dgm:spPr/>
      <dgm:t>
        <a:bodyPr/>
        <a:lstStyle/>
        <a:p>
          <a:endParaRPr lang="en-US"/>
        </a:p>
      </dgm:t>
    </dgm:pt>
    <dgm:pt modelId="{A077B3FB-DFC3-43C3-B61A-E1B2F7579A28}" type="pres">
      <dgm:prSet presAssocID="{1F7A1B44-7043-4BB0-BD6B-0782C041ADC3}" presName="Name0" presStyleCnt="0">
        <dgm:presLayoutVars>
          <dgm:dir/>
          <dgm:resizeHandles val="exact"/>
        </dgm:presLayoutVars>
      </dgm:prSet>
      <dgm:spPr/>
    </dgm:pt>
    <dgm:pt modelId="{B7937753-05A6-46AB-9966-D177E1331361}" type="pres">
      <dgm:prSet presAssocID="{1F7A1B44-7043-4BB0-BD6B-0782C041ADC3}" presName="arrow" presStyleLbl="bgShp" presStyleIdx="0" presStyleCnt="1"/>
      <dgm:spPr/>
    </dgm:pt>
    <dgm:pt modelId="{8D95FD95-5DFE-4757-A2EC-7EDD3136359B}" type="pres">
      <dgm:prSet presAssocID="{1F7A1B44-7043-4BB0-BD6B-0782C041ADC3}" presName="points" presStyleCnt="0"/>
      <dgm:spPr/>
    </dgm:pt>
    <dgm:pt modelId="{C39610F1-E8D0-4AB5-9C3A-BD84C58FDA6F}" type="pres">
      <dgm:prSet presAssocID="{63E125E5-5B04-47B5-AF60-151D12EEE23E}" presName="compositeA" presStyleCnt="0"/>
      <dgm:spPr/>
    </dgm:pt>
    <dgm:pt modelId="{0D172197-CAB9-463E-AA88-077FCABAB706}" type="pres">
      <dgm:prSet presAssocID="{63E125E5-5B04-47B5-AF60-151D12EEE23E}" presName="textA" presStyleLbl="revTx" presStyleIdx="0" presStyleCnt="10">
        <dgm:presLayoutVars>
          <dgm:bulletEnabled val="1"/>
        </dgm:presLayoutVars>
      </dgm:prSet>
      <dgm:spPr/>
    </dgm:pt>
    <dgm:pt modelId="{3D9E390A-DAC4-4ECD-A0D3-735CCE15BAEA}" type="pres">
      <dgm:prSet presAssocID="{63E125E5-5B04-47B5-AF60-151D12EEE23E}" presName="circleA" presStyleLbl="node1" presStyleIdx="0" presStyleCnt="10"/>
      <dgm:spPr>
        <a:solidFill>
          <a:schemeClr val="accent4"/>
        </a:solidFill>
      </dgm:spPr>
    </dgm:pt>
    <dgm:pt modelId="{2D7EC709-7E5F-4E93-9DF2-E88A6DB3515F}" type="pres">
      <dgm:prSet presAssocID="{63E125E5-5B04-47B5-AF60-151D12EEE23E}" presName="spaceA" presStyleCnt="0"/>
      <dgm:spPr/>
    </dgm:pt>
    <dgm:pt modelId="{109D55F9-FFBE-48A6-8887-8D145EB46040}" type="pres">
      <dgm:prSet presAssocID="{DDE329F5-FAB8-450B-9AF2-8803EA477067}" presName="space" presStyleCnt="0"/>
      <dgm:spPr/>
    </dgm:pt>
    <dgm:pt modelId="{3A7E5496-9666-4CC8-A764-E0C45FAB3853}" type="pres">
      <dgm:prSet presAssocID="{C91F1A12-14D7-4F2C-95B9-E4E759D39378}" presName="compositeB" presStyleCnt="0"/>
      <dgm:spPr/>
    </dgm:pt>
    <dgm:pt modelId="{916A5FF0-EA46-45E8-9EB8-51851BE33276}" type="pres">
      <dgm:prSet presAssocID="{C91F1A12-14D7-4F2C-95B9-E4E759D39378}" presName="textB" presStyleLbl="revTx" presStyleIdx="1" presStyleCnt="10">
        <dgm:presLayoutVars>
          <dgm:bulletEnabled val="1"/>
        </dgm:presLayoutVars>
      </dgm:prSet>
      <dgm:spPr/>
    </dgm:pt>
    <dgm:pt modelId="{756E0266-BA1A-48E3-A47B-5673584F3CAE}" type="pres">
      <dgm:prSet presAssocID="{C91F1A12-14D7-4F2C-95B9-E4E759D39378}" presName="circleB" presStyleLbl="node1" presStyleIdx="1" presStyleCnt="10"/>
      <dgm:spPr/>
    </dgm:pt>
    <dgm:pt modelId="{389699E3-41E0-4B31-85C5-1F41C9617681}" type="pres">
      <dgm:prSet presAssocID="{C91F1A12-14D7-4F2C-95B9-E4E759D39378}" presName="spaceB" presStyleCnt="0"/>
      <dgm:spPr/>
    </dgm:pt>
    <dgm:pt modelId="{981128C5-04AF-4518-AD5D-08D8B7FEE189}" type="pres">
      <dgm:prSet presAssocID="{E9A61182-6570-4FF3-9981-E683E8176806}" presName="space" presStyleCnt="0"/>
      <dgm:spPr/>
    </dgm:pt>
    <dgm:pt modelId="{405039D8-415A-4A67-8B4F-515B6038D509}" type="pres">
      <dgm:prSet presAssocID="{B117D709-1DB1-41B4-8E63-A399EDAA890B}" presName="compositeA" presStyleCnt="0"/>
      <dgm:spPr/>
    </dgm:pt>
    <dgm:pt modelId="{E87459D5-C89B-48E2-8751-5F1B33367A4D}" type="pres">
      <dgm:prSet presAssocID="{B117D709-1DB1-41B4-8E63-A399EDAA890B}" presName="textA" presStyleLbl="revTx" presStyleIdx="2" presStyleCnt="10">
        <dgm:presLayoutVars>
          <dgm:bulletEnabled val="1"/>
        </dgm:presLayoutVars>
      </dgm:prSet>
      <dgm:spPr/>
    </dgm:pt>
    <dgm:pt modelId="{FD286CEC-B850-4141-9B11-4D2229DDD6F8}" type="pres">
      <dgm:prSet presAssocID="{B117D709-1DB1-41B4-8E63-A399EDAA890B}" presName="circleA" presStyleLbl="node1" presStyleIdx="2" presStyleCnt="10"/>
      <dgm:spPr/>
    </dgm:pt>
    <dgm:pt modelId="{8860DC73-2EBF-4947-A506-97F267573773}" type="pres">
      <dgm:prSet presAssocID="{B117D709-1DB1-41B4-8E63-A399EDAA890B}" presName="spaceA" presStyleCnt="0"/>
      <dgm:spPr/>
    </dgm:pt>
    <dgm:pt modelId="{FA6F9C02-3D2C-4CBE-9166-5F039207ADED}" type="pres">
      <dgm:prSet presAssocID="{AD281F2E-7BEB-4133-92E6-D4430ED35E4F}" presName="space" presStyleCnt="0"/>
      <dgm:spPr/>
    </dgm:pt>
    <dgm:pt modelId="{86B8115A-4E7A-4184-BA1A-F5F7D4668450}" type="pres">
      <dgm:prSet presAssocID="{C8BC80DA-8F70-4D7D-9628-82547F955915}" presName="compositeB" presStyleCnt="0"/>
      <dgm:spPr/>
    </dgm:pt>
    <dgm:pt modelId="{BDDFFEF9-C2A3-46C1-ABCD-421628B9A62E}" type="pres">
      <dgm:prSet presAssocID="{C8BC80DA-8F70-4D7D-9628-82547F955915}" presName="textB" presStyleLbl="revTx" presStyleIdx="3" presStyleCnt="10">
        <dgm:presLayoutVars>
          <dgm:bulletEnabled val="1"/>
        </dgm:presLayoutVars>
      </dgm:prSet>
      <dgm:spPr/>
    </dgm:pt>
    <dgm:pt modelId="{C8EA2309-1251-420C-89ED-C1777BAE8C3F}" type="pres">
      <dgm:prSet presAssocID="{C8BC80DA-8F70-4D7D-9628-82547F955915}" presName="circleB" presStyleLbl="node1" presStyleIdx="3" presStyleCnt="10"/>
      <dgm:spPr/>
    </dgm:pt>
    <dgm:pt modelId="{6BC46ED4-D01F-4313-B5CC-8D7BDA655D84}" type="pres">
      <dgm:prSet presAssocID="{C8BC80DA-8F70-4D7D-9628-82547F955915}" presName="spaceB" presStyleCnt="0"/>
      <dgm:spPr/>
    </dgm:pt>
    <dgm:pt modelId="{2CE0429E-E1FF-40B9-AE07-35113E44C2D6}" type="pres">
      <dgm:prSet presAssocID="{61C5703D-A17B-4F52-9389-E5B42C95E6AC}" presName="space" presStyleCnt="0"/>
      <dgm:spPr/>
    </dgm:pt>
    <dgm:pt modelId="{18C90D86-DB8F-4329-B1BC-5C9EBDF7B10C}" type="pres">
      <dgm:prSet presAssocID="{8570A0A3-5A3D-41C5-A77F-A4910DCAF668}" presName="compositeA" presStyleCnt="0"/>
      <dgm:spPr/>
    </dgm:pt>
    <dgm:pt modelId="{A2BDFB09-B887-4B82-8B79-5D374D6C2DC3}" type="pres">
      <dgm:prSet presAssocID="{8570A0A3-5A3D-41C5-A77F-A4910DCAF668}" presName="textA" presStyleLbl="revTx" presStyleIdx="4" presStyleCnt="10">
        <dgm:presLayoutVars>
          <dgm:bulletEnabled val="1"/>
        </dgm:presLayoutVars>
      </dgm:prSet>
      <dgm:spPr/>
    </dgm:pt>
    <dgm:pt modelId="{A0A2361A-6A61-4F33-BC18-068626277B7D}" type="pres">
      <dgm:prSet presAssocID="{8570A0A3-5A3D-41C5-A77F-A4910DCAF668}" presName="circleA" presStyleLbl="node1" presStyleIdx="4" presStyleCnt="10"/>
      <dgm:spPr/>
    </dgm:pt>
    <dgm:pt modelId="{406DC5C7-EE5E-4057-8AF9-E5920E474CE8}" type="pres">
      <dgm:prSet presAssocID="{8570A0A3-5A3D-41C5-A77F-A4910DCAF668}" presName="spaceA" presStyleCnt="0"/>
      <dgm:spPr/>
    </dgm:pt>
    <dgm:pt modelId="{2F9650D8-B131-4C93-8ABE-A197325D4832}" type="pres">
      <dgm:prSet presAssocID="{730B2C8B-34D2-475B-BC69-1BAA8875D510}" presName="space" presStyleCnt="0"/>
      <dgm:spPr/>
    </dgm:pt>
    <dgm:pt modelId="{9F81FA15-5F2F-4F6E-906C-4C0A33C98A56}" type="pres">
      <dgm:prSet presAssocID="{3127A221-8BC3-4378-B56F-CA91B7556FFF}" presName="compositeB" presStyleCnt="0"/>
      <dgm:spPr/>
    </dgm:pt>
    <dgm:pt modelId="{ABD83957-3139-4D75-9692-C8D22BBD97BD}" type="pres">
      <dgm:prSet presAssocID="{3127A221-8BC3-4378-B56F-CA91B7556FFF}" presName="textB" presStyleLbl="revTx" presStyleIdx="5" presStyleCnt="10">
        <dgm:presLayoutVars>
          <dgm:bulletEnabled val="1"/>
        </dgm:presLayoutVars>
      </dgm:prSet>
      <dgm:spPr/>
    </dgm:pt>
    <dgm:pt modelId="{FE492289-F033-4612-AB8F-755C58FFF7AA}" type="pres">
      <dgm:prSet presAssocID="{3127A221-8BC3-4378-B56F-CA91B7556FFF}" presName="circleB" presStyleLbl="node1" presStyleIdx="5" presStyleCnt="10"/>
      <dgm:spPr/>
    </dgm:pt>
    <dgm:pt modelId="{B9A8C9FE-9CD6-44B8-98A8-20BBAEA6C1E4}" type="pres">
      <dgm:prSet presAssocID="{3127A221-8BC3-4378-B56F-CA91B7556FFF}" presName="spaceB" presStyleCnt="0"/>
      <dgm:spPr/>
    </dgm:pt>
    <dgm:pt modelId="{F003180A-8DBC-4246-8F4D-F457B899F9CD}" type="pres">
      <dgm:prSet presAssocID="{E7312060-F97F-42B9-8EF1-A534461B1154}" presName="space" presStyleCnt="0"/>
      <dgm:spPr/>
    </dgm:pt>
    <dgm:pt modelId="{AF22E3EA-1F4F-46BE-BADA-57C1299AB55E}" type="pres">
      <dgm:prSet presAssocID="{11414502-901D-4639-96C4-EB2988D1FC9D}" presName="compositeA" presStyleCnt="0"/>
      <dgm:spPr/>
    </dgm:pt>
    <dgm:pt modelId="{51BBA302-FF32-4B10-8C6F-5A214464FE93}" type="pres">
      <dgm:prSet presAssocID="{11414502-901D-4639-96C4-EB2988D1FC9D}" presName="textA" presStyleLbl="revTx" presStyleIdx="6" presStyleCnt="10">
        <dgm:presLayoutVars>
          <dgm:bulletEnabled val="1"/>
        </dgm:presLayoutVars>
      </dgm:prSet>
      <dgm:spPr/>
    </dgm:pt>
    <dgm:pt modelId="{6CA439D5-6954-40EC-BBA8-C8468053D4DA}" type="pres">
      <dgm:prSet presAssocID="{11414502-901D-4639-96C4-EB2988D1FC9D}" presName="circleA" presStyleLbl="node1" presStyleIdx="6" presStyleCnt="10"/>
      <dgm:spPr/>
    </dgm:pt>
    <dgm:pt modelId="{6EA28528-471A-488B-88B0-1EEABFE857E7}" type="pres">
      <dgm:prSet presAssocID="{11414502-901D-4639-96C4-EB2988D1FC9D}" presName="spaceA" presStyleCnt="0"/>
      <dgm:spPr/>
    </dgm:pt>
    <dgm:pt modelId="{F60C13D0-BE40-4513-86E5-7697EEE4D27D}" type="pres">
      <dgm:prSet presAssocID="{DE41FA6C-E2C5-4EC8-B1A6-192333CF6123}" presName="space" presStyleCnt="0"/>
      <dgm:spPr/>
    </dgm:pt>
    <dgm:pt modelId="{DF854F36-ABA9-4B9D-80AC-2D1FBC5E403A}" type="pres">
      <dgm:prSet presAssocID="{192C3DD3-2972-4515-A90D-EC751C0EEDC2}" presName="compositeB" presStyleCnt="0"/>
      <dgm:spPr/>
    </dgm:pt>
    <dgm:pt modelId="{4B6A0E95-E591-4ECF-BA10-C6D7FC29BE1B}" type="pres">
      <dgm:prSet presAssocID="{192C3DD3-2972-4515-A90D-EC751C0EEDC2}" presName="textB" presStyleLbl="revTx" presStyleIdx="7" presStyleCnt="10">
        <dgm:presLayoutVars>
          <dgm:bulletEnabled val="1"/>
        </dgm:presLayoutVars>
      </dgm:prSet>
      <dgm:spPr/>
    </dgm:pt>
    <dgm:pt modelId="{8E805D78-8DA8-4FD8-9F78-4E2E72095E58}" type="pres">
      <dgm:prSet presAssocID="{192C3DD3-2972-4515-A90D-EC751C0EEDC2}" presName="circleB" presStyleLbl="node1" presStyleIdx="7" presStyleCnt="10"/>
      <dgm:spPr/>
    </dgm:pt>
    <dgm:pt modelId="{D69A35CD-BE95-4795-8EFF-4E88FA0ECBC9}" type="pres">
      <dgm:prSet presAssocID="{192C3DD3-2972-4515-A90D-EC751C0EEDC2}" presName="spaceB" presStyleCnt="0"/>
      <dgm:spPr/>
    </dgm:pt>
    <dgm:pt modelId="{2FADB90D-9070-455C-BC5E-50D96689F736}" type="pres">
      <dgm:prSet presAssocID="{009B93D5-EE5F-42F6-9AB7-958008C4BB23}" presName="space" presStyleCnt="0"/>
      <dgm:spPr/>
    </dgm:pt>
    <dgm:pt modelId="{385FCAB5-6E38-40FE-9BDE-DDD3B0560CE5}" type="pres">
      <dgm:prSet presAssocID="{EB71EB14-8160-490D-AE8F-8A32BD955918}" presName="compositeA" presStyleCnt="0"/>
      <dgm:spPr/>
    </dgm:pt>
    <dgm:pt modelId="{C31ADC9D-70A4-44C0-A5D7-369A9CEDD592}" type="pres">
      <dgm:prSet presAssocID="{EB71EB14-8160-490D-AE8F-8A32BD955918}" presName="textA" presStyleLbl="revTx" presStyleIdx="8" presStyleCnt="10">
        <dgm:presLayoutVars>
          <dgm:bulletEnabled val="1"/>
        </dgm:presLayoutVars>
      </dgm:prSet>
      <dgm:spPr/>
    </dgm:pt>
    <dgm:pt modelId="{C743B5D5-3C00-41FC-BFDE-70EEEDB8675D}" type="pres">
      <dgm:prSet presAssocID="{EB71EB14-8160-490D-AE8F-8A32BD955918}" presName="circleA" presStyleLbl="node1" presStyleIdx="8" presStyleCnt="10"/>
      <dgm:spPr/>
    </dgm:pt>
    <dgm:pt modelId="{87D0D685-26CF-4BFE-A659-BA2CC77A6C67}" type="pres">
      <dgm:prSet presAssocID="{EB71EB14-8160-490D-AE8F-8A32BD955918}" presName="spaceA" presStyleCnt="0"/>
      <dgm:spPr/>
    </dgm:pt>
    <dgm:pt modelId="{9B33F090-4DD3-428E-8255-7F83008C7517}" type="pres">
      <dgm:prSet presAssocID="{D6AA8124-067B-4FC7-ADA6-807F703FB73A}" presName="space" presStyleCnt="0"/>
      <dgm:spPr/>
    </dgm:pt>
    <dgm:pt modelId="{CF0660F3-F9E6-4727-B31B-328C0BD4FB01}" type="pres">
      <dgm:prSet presAssocID="{DBB887F6-5CC0-497C-AC8F-E5986F4A6BC7}" presName="compositeB" presStyleCnt="0"/>
      <dgm:spPr/>
    </dgm:pt>
    <dgm:pt modelId="{C98A9CAD-BC53-4C73-BFD6-48E2B7F2DAF6}" type="pres">
      <dgm:prSet presAssocID="{DBB887F6-5CC0-497C-AC8F-E5986F4A6BC7}" presName="textB" presStyleLbl="revTx" presStyleIdx="9" presStyleCnt="10">
        <dgm:presLayoutVars>
          <dgm:bulletEnabled val="1"/>
        </dgm:presLayoutVars>
      </dgm:prSet>
      <dgm:spPr/>
    </dgm:pt>
    <dgm:pt modelId="{2734E6AC-6F6B-4AA1-A0C0-252EF39F1150}" type="pres">
      <dgm:prSet presAssocID="{DBB887F6-5CC0-497C-AC8F-E5986F4A6BC7}" presName="circleB" presStyleLbl="node1" presStyleIdx="9" presStyleCnt="10"/>
      <dgm:spPr/>
    </dgm:pt>
    <dgm:pt modelId="{A9E206AD-9523-4B26-A456-1E88E54CEB18}" type="pres">
      <dgm:prSet presAssocID="{DBB887F6-5CC0-497C-AC8F-E5986F4A6BC7}" presName="spaceB" presStyleCnt="0"/>
      <dgm:spPr/>
    </dgm:pt>
  </dgm:ptLst>
  <dgm:cxnLst>
    <dgm:cxn modelId="{22CF9E1C-D068-4CBE-AFF4-AC01F5AF2C6D}" srcId="{1F7A1B44-7043-4BB0-BD6B-0782C041ADC3}" destId="{8570A0A3-5A3D-41C5-A77F-A4910DCAF668}" srcOrd="4" destOrd="0" parTransId="{25B0E189-CAF4-4194-AED2-772534417A67}" sibTransId="{730B2C8B-34D2-475B-BC69-1BAA8875D510}"/>
    <dgm:cxn modelId="{3F9DE131-FEAC-4747-BC34-3A6BD3F848F2}" type="presOf" srcId="{C8BC80DA-8F70-4D7D-9628-82547F955915}" destId="{BDDFFEF9-C2A3-46C1-ABCD-421628B9A62E}" srcOrd="0" destOrd="0" presId="urn:microsoft.com/office/officeart/2005/8/layout/hProcess11"/>
    <dgm:cxn modelId="{BC432F67-17AA-4A75-9031-0AC924B97400}" type="presOf" srcId="{11414502-901D-4639-96C4-EB2988D1FC9D}" destId="{51BBA302-FF32-4B10-8C6F-5A214464FE93}" srcOrd="0" destOrd="0" presId="urn:microsoft.com/office/officeart/2005/8/layout/hProcess11"/>
    <dgm:cxn modelId="{18BC194E-2A14-4F31-9AB9-2EF6C75A1645}" srcId="{1F7A1B44-7043-4BB0-BD6B-0782C041ADC3}" destId="{3127A221-8BC3-4378-B56F-CA91B7556FFF}" srcOrd="5" destOrd="0" parTransId="{D6DCBFAE-A2C7-4224-8B40-9649217BEA36}" sibTransId="{E7312060-F97F-42B9-8EF1-A534461B1154}"/>
    <dgm:cxn modelId="{0A94FA6F-7D07-45F0-9161-9FC555D597BB}" type="presOf" srcId="{C91F1A12-14D7-4F2C-95B9-E4E759D39378}" destId="{916A5FF0-EA46-45E8-9EB8-51851BE33276}" srcOrd="0" destOrd="0" presId="urn:microsoft.com/office/officeart/2005/8/layout/hProcess11"/>
    <dgm:cxn modelId="{EE39CA55-E83E-4E8F-8ADA-AFF6A43EBA5A}" type="presOf" srcId="{DBB887F6-5CC0-497C-AC8F-E5986F4A6BC7}" destId="{C98A9CAD-BC53-4C73-BFD6-48E2B7F2DAF6}" srcOrd="0" destOrd="0" presId="urn:microsoft.com/office/officeart/2005/8/layout/hProcess11"/>
    <dgm:cxn modelId="{2DF7E45A-690C-4844-96E3-0E804BAF0E45}" srcId="{1F7A1B44-7043-4BB0-BD6B-0782C041ADC3}" destId="{192C3DD3-2972-4515-A90D-EC751C0EEDC2}" srcOrd="7" destOrd="0" parTransId="{7ACFB3AC-17DC-4B44-AC43-B043BEC2DCB1}" sibTransId="{009B93D5-EE5F-42F6-9AB7-958008C4BB23}"/>
    <dgm:cxn modelId="{07C7E781-A94A-4519-9085-C894418BBE66}" srcId="{1F7A1B44-7043-4BB0-BD6B-0782C041ADC3}" destId="{63E125E5-5B04-47B5-AF60-151D12EEE23E}" srcOrd="0" destOrd="0" parTransId="{E4B23858-AA40-4535-998F-1951F38750A3}" sibTransId="{DDE329F5-FAB8-450B-9AF2-8803EA477067}"/>
    <dgm:cxn modelId="{98892B82-993C-414B-A215-BAFC25ECFFB1}" type="presOf" srcId="{3127A221-8BC3-4378-B56F-CA91B7556FFF}" destId="{ABD83957-3139-4D75-9692-C8D22BBD97BD}" srcOrd="0" destOrd="0" presId="urn:microsoft.com/office/officeart/2005/8/layout/hProcess11"/>
    <dgm:cxn modelId="{975E4985-EF35-4A4E-897A-4A8D3E990F31}" type="presOf" srcId="{1F7A1B44-7043-4BB0-BD6B-0782C041ADC3}" destId="{A077B3FB-DFC3-43C3-B61A-E1B2F7579A28}" srcOrd="0" destOrd="0" presId="urn:microsoft.com/office/officeart/2005/8/layout/hProcess11"/>
    <dgm:cxn modelId="{3F626388-2215-457B-85FA-986D1D935F65}" srcId="{1F7A1B44-7043-4BB0-BD6B-0782C041ADC3}" destId="{B117D709-1DB1-41B4-8E63-A399EDAA890B}" srcOrd="2" destOrd="0" parTransId="{41704725-47CD-4EDD-B92F-5CF8FCBEB865}" sibTransId="{AD281F2E-7BEB-4133-92E6-D4430ED35E4F}"/>
    <dgm:cxn modelId="{D4190A8B-233D-4EF0-A3A9-68645F2E0355}" srcId="{1F7A1B44-7043-4BB0-BD6B-0782C041ADC3}" destId="{EB71EB14-8160-490D-AE8F-8A32BD955918}" srcOrd="8" destOrd="0" parTransId="{5805E3AC-2405-4BC1-8D3A-9999B65B52B6}" sibTransId="{D6AA8124-067B-4FC7-ADA6-807F703FB73A}"/>
    <dgm:cxn modelId="{C9750694-2CE8-48F1-876E-42EA6B54B8E8}" type="presOf" srcId="{B117D709-1DB1-41B4-8E63-A399EDAA890B}" destId="{E87459D5-C89B-48E2-8751-5F1B33367A4D}" srcOrd="0" destOrd="0" presId="urn:microsoft.com/office/officeart/2005/8/layout/hProcess11"/>
    <dgm:cxn modelId="{140ABD9A-C035-400D-9621-B3A46DDB715D}" srcId="{1F7A1B44-7043-4BB0-BD6B-0782C041ADC3}" destId="{C91F1A12-14D7-4F2C-95B9-E4E759D39378}" srcOrd="1" destOrd="0" parTransId="{26FB4C1B-DE89-4664-A840-E7E56018366B}" sibTransId="{E9A61182-6570-4FF3-9981-E683E8176806}"/>
    <dgm:cxn modelId="{6BB708A7-8919-4ABC-8106-8B8C8235DD42}" type="presOf" srcId="{63E125E5-5B04-47B5-AF60-151D12EEE23E}" destId="{0D172197-CAB9-463E-AA88-077FCABAB706}" srcOrd="0" destOrd="0" presId="urn:microsoft.com/office/officeart/2005/8/layout/hProcess11"/>
    <dgm:cxn modelId="{A44343AD-AB7D-4869-8C2B-CA6F31EA74A0}" srcId="{1F7A1B44-7043-4BB0-BD6B-0782C041ADC3}" destId="{DBB887F6-5CC0-497C-AC8F-E5986F4A6BC7}" srcOrd="9" destOrd="0" parTransId="{5B3C8C2F-16FB-483C-9020-BE38DACCA23E}" sibTransId="{3FE32A6D-2EBB-4CEC-8149-CE7508BD9869}"/>
    <dgm:cxn modelId="{D0942AD6-EFAF-4C4B-A388-360A57EDEB98}" type="presOf" srcId="{EB71EB14-8160-490D-AE8F-8A32BD955918}" destId="{C31ADC9D-70A4-44C0-A5D7-369A9CEDD592}" srcOrd="0" destOrd="0" presId="urn:microsoft.com/office/officeart/2005/8/layout/hProcess11"/>
    <dgm:cxn modelId="{928F1FD9-4E51-42EA-83E4-0CB117F5D57A}" type="presOf" srcId="{8570A0A3-5A3D-41C5-A77F-A4910DCAF668}" destId="{A2BDFB09-B887-4B82-8B79-5D374D6C2DC3}" srcOrd="0" destOrd="0" presId="urn:microsoft.com/office/officeart/2005/8/layout/hProcess11"/>
    <dgm:cxn modelId="{B40465DB-C6D8-41E3-A69A-E139A0CA6735}" type="presOf" srcId="{192C3DD3-2972-4515-A90D-EC751C0EEDC2}" destId="{4B6A0E95-E591-4ECF-BA10-C6D7FC29BE1B}" srcOrd="0" destOrd="0" presId="urn:microsoft.com/office/officeart/2005/8/layout/hProcess11"/>
    <dgm:cxn modelId="{38E70EE6-7009-45BD-94D1-5EDE845EFA49}" srcId="{1F7A1B44-7043-4BB0-BD6B-0782C041ADC3}" destId="{C8BC80DA-8F70-4D7D-9628-82547F955915}" srcOrd="3" destOrd="0" parTransId="{410EAB05-2D4D-4339-9716-D5F6DD2AB553}" sibTransId="{61C5703D-A17B-4F52-9389-E5B42C95E6AC}"/>
    <dgm:cxn modelId="{F8DE28E7-1EAF-4D7F-87F3-92D410685534}" srcId="{1F7A1B44-7043-4BB0-BD6B-0782C041ADC3}" destId="{11414502-901D-4639-96C4-EB2988D1FC9D}" srcOrd="6" destOrd="0" parTransId="{8D398202-1779-4759-92A0-B466EA48835D}" sibTransId="{DE41FA6C-E2C5-4EC8-B1A6-192333CF6123}"/>
    <dgm:cxn modelId="{CDECBF0B-EBCA-4F96-8E7F-E886A4EB27BA}" type="presParOf" srcId="{A077B3FB-DFC3-43C3-B61A-E1B2F7579A28}" destId="{B7937753-05A6-46AB-9966-D177E1331361}" srcOrd="0" destOrd="0" presId="urn:microsoft.com/office/officeart/2005/8/layout/hProcess11"/>
    <dgm:cxn modelId="{CE095648-E71E-4006-A269-8A917B6BF69A}" type="presParOf" srcId="{A077B3FB-DFC3-43C3-B61A-E1B2F7579A28}" destId="{8D95FD95-5DFE-4757-A2EC-7EDD3136359B}" srcOrd="1" destOrd="0" presId="urn:microsoft.com/office/officeart/2005/8/layout/hProcess11"/>
    <dgm:cxn modelId="{BB1DA47A-017A-4AC3-8315-E9F3D081E128}" type="presParOf" srcId="{8D95FD95-5DFE-4757-A2EC-7EDD3136359B}" destId="{C39610F1-E8D0-4AB5-9C3A-BD84C58FDA6F}" srcOrd="0" destOrd="0" presId="urn:microsoft.com/office/officeart/2005/8/layout/hProcess11"/>
    <dgm:cxn modelId="{27B3228A-8511-47F3-84AA-E68F03D8147B}" type="presParOf" srcId="{C39610F1-E8D0-4AB5-9C3A-BD84C58FDA6F}" destId="{0D172197-CAB9-463E-AA88-077FCABAB706}" srcOrd="0" destOrd="0" presId="urn:microsoft.com/office/officeart/2005/8/layout/hProcess11"/>
    <dgm:cxn modelId="{1C743388-CF5F-460A-9AA5-4BDE43E63D13}" type="presParOf" srcId="{C39610F1-E8D0-4AB5-9C3A-BD84C58FDA6F}" destId="{3D9E390A-DAC4-4ECD-A0D3-735CCE15BAEA}" srcOrd="1" destOrd="0" presId="urn:microsoft.com/office/officeart/2005/8/layout/hProcess11"/>
    <dgm:cxn modelId="{2682CC0B-683F-4169-898D-6577CE290CE7}" type="presParOf" srcId="{C39610F1-E8D0-4AB5-9C3A-BD84C58FDA6F}" destId="{2D7EC709-7E5F-4E93-9DF2-E88A6DB3515F}" srcOrd="2" destOrd="0" presId="urn:microsoft.com/office/officeart/2005/8/layout/hProcess11"/>
    <dgm:cxn modelId="{17385B8D-9178-4B49-9C3D-C1FCBADECFF1}" type="presParOf" srcId="{8D95FD95-5DFE-4757-A2EC-7EDD3136359B}" destId="{109D55F9-FFBE-48A6-8887-8D145EB46040}" srcOrd="1" destOrd="0" presId="urn:microsoft.com/office/officeart/2005/8/layout/hProcess11"/>
    <dgm:cxn modelId="{D286E66B-951D-40E5-BD25-C333FE5CA24C}" type="presParOf" srcId="{8D95FD95-5DFE-4757-A2EC-7EDD3136359B}" destId="{3A7E5496-9666-4CC8-A764-E0C45FAB3853}" srcOrd="2" destOrd="0" presId="urn:microsoft.com/office/officeart/2005/8/layout/hProcess11"/>
    <dgm:cxn modelId="{DF39249C-2721-472B-9172-B4116323C9AB}" type="presParOf" srcId="{3A7E5496-9666-4CC8-A764-E0C45FAB3853}" destId="{916A5FF0-EA46-45E8-9EB8-51851BE33276}" srcOrd="0" destOrd="0" presId="urn:microsoft.com/office/officeart/2005/8/layout/hProcess11"/>
    <dgm:cxn modelId="{77E58040-803C-448D-A996-BF8772DF3CBB}" type="presParOf" srcId="{3A7E5496-9666-4CC8-A764-E0C45FAB3853}" destId="{756E0266-BA1A-48E3-A47B-5673584F3CAE}" srcOrd="1" destOrd="0" presId="urn:microsoft.com/office/officeart/2005/8/layout/hProcess11"/>
    <dgm:cxn modelId="{F4C054FA-6C3B-4D0A-ADF9-9D8497116E7D}" type="presParOf" srcId="{3A7E5496-9666-4CC8-A764-E0C45FAB3853}" destId="{389699E3-41E0-4B31-85C5-1F41C9617681}" srcOrd="2" destOrd="0" presId="urn:microsoft.com/office/officeart/2005/8/layout/hProcess11"/>
    <dgm:cxn modelId="{BCB80F09-9FD7-4713-8D6A-3B5441C6EB76}" type="presParOf" srcId="{8D95FD95-5DFE-4757-A2EC-7EDD3136359B}" destId="{981128C5-04AF-4518-AD5D-08D8B7FEE189}" srcOrd="3" destOrd="0" presId="urn:microsoft.com/office/officeart/2005/8/layout/hProcess11"/>
    <dgm:cxn modelId="{3D6E0A30-0B10-4D16-B02C-A6C9F53C05BD}" type="presParOf" srcId="{8D95FD95-5DFE-4757-A2EC-7EDD3136359B}" destId="{405039D8-415A-4A67-8B4F-515B6038D509}" srcOrd="4" destOrd="0" presId="urn:microsoft.com/office/officeart/2005/8/layout/hProcess11"/>
    <dgm:cxn modelId="{A1BF9913-FA77-4D16-A613-7008D9521C46}" type="presParOf" srcId="{405039D8-415A-4A67-8B4F-515B6038D509}" destId="{E87459D5-C89B-48E2-8751-5F1B33367A4D}" srcOrd="0" destOrd="0" presId="urn:microsoft.com/office/officeart/2005/8/layout/hProcess11"/>
    <dgm:cxn modelId="{8174F0A2-B988-46A9-8BA0-DA5B0F6A708B}" type="presParOf" srcId="{405039D8-415A-4A67-8B4F-515B6038D509}" destId="{FD286CEC-B850-4141-9B11-4D2229DDD6F8}" srcOrd="1" destOrd="0" presId="urn:microsoft.com/office/officeart/2005/8/layout/hProcess11"/>
    <dgm:cxn modelId="{54D3037F-DA3D-4556-8DBF-4205E5D8AC79}" type="presParOf" srcId="{405039D8-415A-4A67-8B4F-515B6038D509}" destId="{8860DC73-2EBF-4947-A506-97F267573773}" srcOrd="2" destOrd="0" presId="urn:microsoft.com/office/officeart/2005/8/layout/hProcess11"/>
    <dgm:cxn modelId="{6EF1A7C5-44E9-4935-9C68-50BFE85C855A}" type="presParOf" srcId="{8D95FD95-5DFE-4757-A2EC-7EDD3136359B}" destId="{FA6F9C02-3D2C-4CBE-9166-5F039207ADED}" srcOrd="5" destOrd="0" presId="urn:microsoft.com/office/officeart/2005/8/layout/hProcess11"/>
    <dgm:cxn modelId="{9072F5D1-87C3-4FF3-972B-23C046C2013C}" type="presParOf" srcId="{8D95FD95-5DFE-4757-A2EC-7EDD3136359B}" destId="{86B8115A-4E7A-4184-BA1A-F5F7D4668450}" srcOrd="6" destOrd="0" presId="urn:microsoft.com/office/officeart/2005/8/layout/hProcess11"/>
    <dgm:cxn modelId="{ABBA5B5F-426A-440F-B6E3-8A1F9CDB8A95}" type="presParOf" srcId="{86B8115A-4E7A-4184-BA1A-F5F7D4668450}" destId="{BDDFFEF9-C2A3-46C1-ABCD-421628B9A62E}" srcOrd="0" destOrd="0" presId="urn:microsoft.com/office/officeart/2005/8/layout/hProcess11"/>
    <dgm:cxn modelId="{B5E14E27-7839-4E3F-8ECA-97D92DF0A8CC}" type="presParOf" srcId="{86B8115A-4E7A-4184-BA1A-F5F7D4668450}" destId="{C8EA2309-1251-420C-89ED-C1777BAE8C3F}" srcOrd="1" destOrd="0" presId="urn:microsoft.com/office/officeart/2005/8/layout/hProcess11"/>
    <dgm:cxn modelId="{34B9E787-A50A-42BC-8520-CA14478E010D}" type="presParOf" srcId="{86B8115A-4E7A-4184-BA1A-F5F7D4668450}" destId="{6BC46ED4-D01F-4313-B5CC-8D7BDA655D84}" srcOrd="2" destOrd="0" presId="urn:microsoft.com/office/officeart/2005/8/layout/hProcess11"/>
    <dgm:cxn modelId="{D8311BB6-8E38-42F6-9655-42D721E5816D}" type="presParOf" srcId="{8D95FD95-5DFE-4757-A2EC-7EDD3136359B}" destId="{2CE0429E-E1FF-40B9-AE07-35113E44C2D6}" srcOrd="7" destOrd="0" presId="urn:microsoft.com/office/officeart/2005/8/layout/hProcess11"/>
    <dgm:cxn modelId="{A55478F9-62BE-4B5F-93FF-7A7E392F96FC}" type="presParOf" srcId="{8D95FD95-5DFE-4757-A2EC-7EDD3136359B}" destId="{18C90D86-DB8F-4329-B1BC-5C9EBDF7B10C}" srcOrd="8" destOrd="0" presId="urn:microsoft.com/office/officeart/2005/8/layout/hProcess11"/>
    <dgm:cxn modelId="{9695A0A5-B368-4EAE-8489-119D74829754}" type="presParOf" srcId="{18C90D86-DB8F-4329-B1BC-5C9EBDF7B10C}" destId="{A2BDFB09-B887-4B82-8B79-5D374D6C2DC3}" srcOrd="0" destOrd="0" presId="urn:microsoft.com/office/officeart/2005/8/layout/hProcess11"/>
    <dgm:cxn modelId="{DF0E148C-28B2-4657-ABEC-0A97A912E784}" type="presParOf" srcId="{18C90D86-DB8F-4329-B1BC-5C9EBDF7B10C}" destId="{A0A2361A-6A61-4F33-BC18-068626277B7D}" srcOrd="1" destOrd="0" presId="urn:microsoft.com/office/officeart/2005/8/layout/hProcess11"/>
    <dgm:cxn modelId="{67942C57-6B6B-4BBB-ADBD-4836AC84796C}" type="presParOf" srcId="{18C90D86-DB8F-4329-B1BC-5C9EBDF7B10C}" destId="{406DC5C7-EE5E-4057-8AF9-E5920E474CE8}" srcOrd="2" destOrd="0" presId="urn:microsoft.com/office/officeart/2005/8/layout/hProcess11"/>
    <dgm:cxn modelId="{1209D434-35DE-4FF9-8DD8-446714258C5D}" type="presParOf" srcId="{8D95FD95-5DFE-4757-A2EC-7EDD3136359B}" destId="{2F9650D8-B131-4C93-8ABE-A197325D4832}" srcOrd="9" destOrd="0" presId="urn:microsoft.com/office/officeart/2005/8/layout/hProcess11"/>
    <dgm:cxn modelId="{ECE68038-602D-43D6-8556-1FD0C9838523}" type="presParOf" srcId="{8D95FD95-5DFE-4757-A2EC-7EDD3136359B}" destId="{9F81FA15-5F2F-4F6E-906C-4C0A33C98A56}" srcOrd="10" destOrd="0" presId="urn:microsoft.com/office/officeart/2005/8/layout/hProcess11"/>
    <dgm:cxn modelId="{1A0DF2D8-9CD7-478C-BE75-169F5C580943}" type="presParOf" srcId="{9F81FA15-5F2F-4F6E-906C-4C0A33C98A56}" destId="{ABD83957-3139-4D75-9692-C8D22BBD97BD}" srcOrd="0" destOrd="0" presId="urn:microsoft.com/office/officeart/2005/8/layout/hProcess11"/>
    <dgm:cxn modelId="{34D04391-2947-42D4-B4F8-6C04F82EC16F}" type="presParOf" srcId="{9F81FA15-5F2F-4F6E-906C-4C0A33C98A56}" destId="{FE492289-F033-4612-AB8F-755C58FFF7AA}" srcOrd="1" destOrd="0" presId="urn:microsoft.com/office/officeart/2005/8/layout/hProcess11"/>
    <dgm:cxn modelId="{404E8A37-B2BD-435F-9681-4046C1EE6D40}" type="presParOf" srcId="{9F81FA15-5F2F-4F6E-906C-4C0A33C98A56}" destId="{B9A8C9FE-9CD6-44B8-98A8-20BBAEA6C1E4}" srcOrd="2" destOrd="0" presId="urn:microsoft.com/office/officeart/2005/8/layout/hProcess11"/>
    <dgm:cxn modelId="{851833BF-93B5-4EDD-8F5B-4C4DD826D56E}" type="presParOf" srcId="{8D95FD95-5DFE-4757-A2EC-7EDD3136359B}" destId="{F003180A-8DBC-4246-8F4D-F457B899F9CD}" srcOrd="11" destOrd="0" presId="urn:microsoft.com/office/officeart/2005/8/layout/hProcess11"/>
    <dgm:cxn modelId="{6B9F51D1-1632-41C8-963E-B4F884653B6C}" type="presParOf" srcId="{8D95FD95-5DFE-4757-A2EC-7EDD3136359B}" destId="{AF22E3EA-1F4F-46BE-BADA-57C1299AB55E}" srcOrd="12" destOrd="0" presId="urn:microsoft.com/office/officeart/2005/8/layout/hProcess11"/>
    <dgm:cxn modelId="{E48BF228-F972-403A-9CFB-8A00C90CD7E2}" type="presParOf" srcId="{AF22E3EA-1F4F-46BE-BADA-57C1299AB55E}" destId="{51BBA302-FF32-4B10-8C6F-5A214464FE93}" srcOrd="0" destOrd="0" presId="urn:microsoft.com/office/officeart/2005/8/layout/hProcess11"/>
    <dgm:cxn modelId="{E00E2506-A166-4BDE-9EF2-B25A2A678A16}" type="presParOf" srcId="{AF22E3EA-1F4F-46BE-BADA-57C1299AB55E}" destId="{6CA439D5-6954-40EC-BBA8-C8468053D4DA}" srcOrd="1" destOrd="0" presId="urn:microsoft.com/office/officeart/2005/8/layout/hProcess11"/>
    <dgm:cxn modelId="{8987FF93-C305-4588-8E33-5BB3A1841D1E}" type="presParOf" srcId="{AF22E3EA-1F4F-46BE-BADA-57C1299AB55E}" destId="{6EA28528-471A-488B-88B0-1EEABFE857E7}" srcOrd="2" destOrd="0" presId="urn:microsoft.com/office/officeart/2005/8/layout/hProcess11"/>
    <dgm:cxn modelId="{2924B466-FFDB-41BE-89CF-1DEA6001147E}" type="presParOf" srcId="{8D95FD95-5DFE-4757-A2EC-7EDD3136359B}" destId="{F60C13D0-BE40-4513-86E5-7697EEE4D27D}" srcOrd="13" destOrd="0" presId="urn:microsoft.com/office/officeart/2005/8/layout/hProcess11"/>
    <dgm:cxn modelId="{C7B4529C-0768-4421-85AD-7797B2A324CF}" type="presParOf" srcId="{8D95FD95-5DFE-4757-A2EC-7EDD3136359B}" destId="{DF854F36-ABA9-4B9D-80AC-2D1FBC5E403A}" srcOrd="14" destOrd="0" presId="urn:microsoft.com/office/officeart/2005/8/layout/hProcess11"/>
    <dgm:cxn modelId="{007277B3-D8B7-4CF1-8FE4-B2D8E19B59ED}" type="presParOf" srcId="{DF854F36-ABA9-4B9D-80AC-2D1FBC5E403A}" destId="{4B6A0E95-E591-4ECF-BA10-C6D7FC29BE1B}" srcOrd="0" destOrd="0" presId="urn:microsoft.com/office/officeart/2005/8/layout/hProcess11"/>
    <dgm:cxn modelId="{20507D23-2E63-4654-900B-7087F4F558B3}" type="presParOf" srcId="{DF854F36-ABA9-4B9D-80AC-2D1FBC5E403A}" destId="{8E805D78-8DA8-4FD8-9F78-4E2E72095E58}" srcOrd="1" destOrd="0" presId="urn:microsoft.com/office/officeart/2005/8/layout/hProcess11"/>
    <dgm:cxn modelId="{8904637A-5EEE-491E-8EE0-D219C4D5C76E}" type="presParOf" srcId="{DF854F36-ABA9-4B9D-80AC-2D1FBC5E403A}" destId="{D69A35CD-BE95-4795-8EFF-4E88FA0ECBC9}" srcOrd="2" destOrd="0" presId="urn:microsoft.com/office/officeart/2005/8/layout/hProcess11"/>
    <dgm:cxn modelId="{A83137C7-8417-41B0-9403-0BD974C906E3}" type="presParOf" srcId="{8D95FD95-5DFE-4757-A2EC-7EDD3136359B}" destId="{2FADB90D-9070-455C-BC5E-50D96689F736}" srcOrd="15" destOrd="0" presId="urn:microsoft.com/office/officeart/2005/8/layout/hProcess11"/>
    <dgm:cxn modelId="{07412A58-CE52-4229-8A8D-222D0BB540E4}" type="presParOf" srcId="{8D95FD95-5DFE-4757-A2EC-7EDD3136359B}" destId="{385FCAB5-6E38-40FE-9BDE-DDD3B0560CE5}" srcOrd="16" destOrd="0" presId="urn:microsoft.com/office/officeart/2005/8/layout/hProcess11"/>
    <dgm:cxn modelId="{B400CB33-A464-49F7-B377-859588FB4655}" type="presParOf" srcId="{385FCAB5-6E38-40FE-9BDE-DDD3B0560CE5}" destId="{C31ADC9D-70A4-44C0-A5D7-369A9CEDD592}" srcOrd="0" destOrd="0" presId="urn:microsoft.com/office/officeart/2005/8/layout/hProcess11"/>
    <dgm:cxn modelId="{8135CFC2-F151-449F-BE60-0841552B4BF2}" type="presParOf" srcId="{385FCAB5-6E38-40FE-9BDE-DDD3B0560CE5}" destId="{C743B5D5-3C00-41FC-BFDE-70EEEDB8675D}" srcOrd="1" destOrd="0" presId="urn:microsoft.com/office/officeart/2005/8/layout/hProcess11"/>
    <dgm:cxn modelId="{B91C4C7F-C0CA-4C9A-BD2D-26B5FE25E6F6}" type="presParOf" srcId="{385FCAB5-6E38-40FE-9BDE-DDD3B0560CE5}" destId="{87D0D685-26CF-4BFE-A659-BA2CC77A6C67}" srcOrd="2" destOrd="0" presId="urn:microsoft.com/office/officeart/2005/8/layout/hProcess11"/>
    <dgm:cxn modelId="{F3F40CED-1B5B-461F-826F-CC3E8D4DEBEA}" type="presParOf" srcId="{8D95FD95-5DFE-4757-A2EC-7EDD3136359B}" destId="{9B33F090-4DD3-428E-8255-7F83008C7517}" srcOrd="17" destOrd="0" presId="urn:microsoft.com/office/officeart/2005/8/layout/hProcess11"/>
    <dgm:cxn modelId="{EF521EDE-5854-43FB-A5C8-DE481813786B}" type="presParOf" srcId="{8D95FD95-5DFE-4757-A2EC-7EDD3136359B}" destId="{CF0660F3-F9E6-4727-B31B-328C0BD4FB01}" srcOrd="18" destOrd="0" presId="urn:microsoft.com/office/officeart/2005/8/layout/hProcess11"/>
    <dgm:cxn modelId="{494D8F30-0D3E-4774-B079-810FF7E58CD2}" type="presParOf" srcId="{CF0660F3-F9E6-4727-B31B-328C0BD4FB01}" destId="{C98A9CAD-BC53-4C73-BFD6-48E2B7F2DAF6}" srcOrd="0" destOrd="0" presId="urn:microsoft.com/office/officeart/2005/8/layout/hProcess11"/>
    <dgm:cxn modelId="{FDB623AF-DDDA-4C0A-B338-029E585C9AA3}" type="presParOf" srcId="{CF0660F3-F9E6-4727-B31B-328C0BD4FB01}" destId="{2734E6AC-6F6B-4AA1-A0C0-252EF39F1150}" srcOrd="1" destOrd="0" presId="urn:microsoft.com/office/officeart/2005/8/layout/hProcess11"/>
    <dgm:cxn modelId="{B937238B-8A4E-495A-9D4A-3B228C399E4E}" type="presParOf" srcId="{CF0660F3-F9E6-4727-B31B-328C0BD4FB01}" destId="{A9E206AD-9523-4B26-A456-1E88E54CEB18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1F7A1B44-7043-4BB0-BD6B-0782C041ADC3}" type="doc">
      <dgm:prSet loTypeId="urn:microsoft.com/office/officeart/2005/8/layout/hProcess11" loCatId="process" qsTypeId="urn:microsoft.com/office/officeart/2005/8/quickstyle/simple1" qsCatId="simple" csTypeId="urn:microsoft.com/office/officeart/2005/8/colors/accent0_3" csCatId="mainScheme" phldr="1"/>
      <dgm:spPr/>
    </dgm:pt>
    <dgm:pt modelId="{63E125E5-5B04-47B5-AF60-151D12EEE23E}">
      <dgm:prSet phldrT="[Text]" phldr="0"/>
      <dgm:spPr/>
      <dgm:t>
        <a:bodyPr/>
        <a:lstStyle/>
        <a:p>
          <a:pPr rtl="0"/>
          <a:r>
            <a:rPr lang="en-US">
              <a:solidFill>
                <a:schemeClr val="tx1"/>
              </a:solidFill>
              <a:latin typeface="Helvetica"/>
              <a:cs typeface="Helvetica"/>
            </a:rPr>
            <a:t> </a:t>
          </a:r>
        </a:p>
      </dgm:t>
    </dgm:pt>
    <dgm:pt modelId="{E4B23858-AA40-4535-998F-1951F38750A3}" type="parTrans" cxnId="{07C7E781-A94A-4519-9085-C894418BBE66}">
      <dgm:prSet/>
      <dgm:spPr/>
      <dgm:t>
        <a:bodyPr/>
        <a:lstStyle/>
        <a:p>
          <a:endParaRPr lang="en-US"/>
        </a:p>
      </dgm:t>
    </dgm:pt>
    <dgm:pt modelId="{DDE329F5-FAB8-450B-9AF2-8803EA477067}" type="sibTrans" cxnId="{07C7E781-A94A-4519-9085-C894418BBE66}">
      <dgm:prSet/>
      <dgm:spPr/>
      <dgm:t>
        <a:bodyPr/>
        <a:lstStyle/>
        <a:p>
          <a:endParaRPr lang="en-US"/>
        </a:p>
      </dgm:t>
    </dgm:pt>
    <dgm:pt modelId="{11414502-901D-4639-96C4-EB2988D1FC9D}">
      <dgm:prSet phldr="0"/>
      <dgm:spPr/>
      <dgm:t>
        <a:bodyPr/>
        <a:lstStyle/>
        <a:p>
          <a:pPr rtl="0"/>
          <a:r>
            <a:rPr lang="en-US">
              <a:latin typeface="Helvetica"/>
              <a:cs typeface="Helvetica"/>
            </a:rPr>
            <a:t> </a:t>
          </a:r>
        </a:p>
      </dgm:t>
    </dgm:pt>
    <dgm:pt modelId="{8D398202-1779-4759-92A0-B466EA48835D}" type="parTrans" cxnId="{F8DE28E7-1EAF-4D7F-87F3-92D410685534}">
      <dgm:prSet/>
      <dgm:spPr/>
      <dgm:t>
        <a:bodyPr/>
        <a:lstStyle/>
        <a:p>
          <a:endParaRPr lang="en-US"/>
        </a:p>
      </dgm:t>
    </dgm:pt>
    <dgm:pt modelId="{DE41FA6C-E2C5-4EC8-B1A6-192333CF6123}" type="sibTrans" cxnId="{F8DE28E7-1EAF-4D7F-87F3-92D410685534}">
      <dgm:prSet/>
      <dgm:spPr/>
      <dgm:t>
        <a:bodyPr/>
        <a:lstStyle/>
        <a:p>
          <a:endParaRPr lang="en-US"/>
        </a:p>
      </dgm:t>
    </dgm:pt>
    <dgm:pt modelId="{192C3DD3-2972-4515-A90D-EC751C0EEDC2}">
      <dgm:prSet phldr="0"/>
      <dgm:spPr/>
      <dgm:t>
        <a:bodyPr/>
        <a:lstStyle/>
        <a:p>
          <a:pPr rtl="0"/>
          <a:r>
            <a:rPr lang="en-US">
              <a:latin typeface="Helvetica"/>
              <a:cs typeface="Helvetica"/>
            </a:rPr>
            <a:t> </a:t>
          </a:r>
        </a:p>
      </dgm:t>
    </dgm:pt>
    <dgm:pt modelId="{7ACFB3AC-17DC-4B44-AC43-B043BEC2DCB1}" type="parTrans" cxnId="{2DF7E45A-690C-4844-96E3-0E804BAF0E45}">
      <dgm:prSet/>
      <dgm:spPr/>
      <dgm:t>
        <a:bodyPr/>
        <a:lstStyle/>
        <a:p>
          <a:endParaRPr lang="en-US"/>
        </a:p>
      </dgm:t>
    </dgm:pt>
    <dgm:pt modelId="{009B93D5-EE5F-42F6-9AB7-958008C4BB23}" type="sibTrans" cxnId="{2DF7E45A-690C-4844-96E3-0E804BAF0E45}">
      <dgm:prSet/>
      <dgm:spPr/>
      <dgm:t>
        <a:bodyPr/>
        <a:lstStyle/>
        <a:p>
          <a:endParaRPr lang="en-US"/>
        </a:p>
      </dgm:t>
    </dgm:pt>
    <dgm:pt modelId="{EB71EB14-8160-490D-AE8F-8A32BD955918}">
      <dgm:prSet phldr="0"/>
      <dgm:spPr/>
      <dgm:t>
        <a:bodyPr/>
        <a:lstStyle/>
        <a:p>
          <a:pPr rtl="0"/>
          <a:r>
            <a:rPr lang="en-US">
              <a:latin typeface="Helvetica"/>
              <a:cs typeface="Helvetica"/>
            </a:rPr>
            <a:t> </a:t>
          </a:r>
        </a:p>
      </dgm:t>
    </dgm:pt>
    <dgm:pt modelId="{5805E3AC-2405-4BC1-8D3A-9999B65B52B6}" type="parTrans" cxnId="{D4190A8B-233D-4EF0-A3A9-68645F2E0355}">
      <dgm:prSet/>
      <dgm:spPr/>
      <dgm:t>
        <a:bodyPr/>
        <a:lstStyle/>
        <a:p>
          <a:endParaRPr lang="en-US"/>
        </a:p>
      </dgm:t>
    </dgm:pt>
    <dgm:pt modelId="{D6AA8124-067B-4FC7-ADA6-807F703FB73A}" type="sibTrans" cxnId="{D4190A8B-233D-4EF0-A3A9-68645F2E0355}">
      <dgm:prSet/>
      <dgm:spPr/>
      <dgm:t>
        <a:bodyPr/>
        <a:lstStyle/>
        <a:p>
          <a:endParaRPr lang="en-US"/>
        </a:p>
      </dgm:t>
    </dgm:pt>
    <dgm:pt modelId="{DBB887F6-5CC0-497C-AC8F-E5986F4A6BC7}">
      <dgm:prSet phldr="0"/>
      <dgm:spPr/>
      <dgm:t>
        <a:bodyPr/>
        <a:lstStyle/>
        <a:p>
          <a:r>
            <a:rPr lang="en-US">
              <a:latin typeface="Helvetica"/>
              <a:cs typeface="Helvetica"/>
            </a:rPr>
            <a:t> </a:t>
          </a:r>
        </a:p>
      </dgm:t>
    </dgm:pt>
    <dgm:pt modelId="{5B3C8C2F-16FB-483C-9020-BE38DACCA23E}" type="parTrans" cxnId="{A44343AD-AB7D-4869-8C2B-CA6F31EA74A0}">
      <dgm:prSet/>
      <dgm:spPr/>
      <dgm:t>
        <a:bodyPr/>
        <a:lstStyle/>
        <a:p>
          <a:endParaRPr lang="en-US"/>
        </a:p>
      </dgm:t>
    </dgm:pt>
    <dgm:pt modelId="{3FE32A6D-2EBB-4CEC-8149-CE7508BD9869}" type="sibTrans" cxnId="{A44343AD-AB7D-4869-8C2B-CA6F31EA74A0}">
      <dgm:prSet/>
      <dgm:spPr/>
      <dgm:t>
        <a:bodyPr/>
        <a:lstStyle/>
        <a:p>
          <a:endParaRPr lang="en-US"/>
        </a:p>
      </dgm:t>
    </dgm:pt>
    <dgm:pt modelId="{C91F1A12-14D7-4F2C-95B9-E4E759D39378}">
      <dgm:prSet phldr="0"/>
      <dgm:spPr/>
      <dgm:t>
        <a:bodyPr/>
        <a:lstStyle/>
        <a:p>
          <a:endParaRPr lang="en-US">
            <a:latin typeface="Helvetica"/>
            <a:cs typeface="Helvetica"/>
          </a:endParaRPr>
        </a:p>
      </dgm:t>
    </dgm:pt>
    <dgm:pt modelId="{26FB4C1B-DE89-4664-A840-E7E56018366B}" type="parTrans" cxnId="{140ABD9A-C035-400D-9621-B3A46DDB715D}">
      <dgm:prSet/>
      <dgm:spPr/>
      <dgm:t>
        <a:bodyPr/>
        <a:lstStyle/>
        <a:p>
          <a:endParaRPr lang="en-US"/>
        </a:p>
      </dgm:t>
    </dgm:pt>
    <dgm:pt modelId="{E9A61182-6570-4FF3-9981-E683E8176806}" type="sibTrans" cxnId="{140ABD9A-C035-400D-9621-B3A46DDB715D}">
      <dgm:prSet/>
      <dgm:spPr/>
      <dgm:t>
        <a:bodyPr/>
        <a:lstStyle/>
        <a:p>
          <a:endParaRPr lang="en-US"/>
        </a:p>
      </dgm:t>
    </dgm:pt>
    <dgm:pt modelId="{B117D709-1DB1-41B4-8E63-A399EDAA890B}">
      <dgm:prSet phldr="0"/>
      <dgm:spPr/>
      <dgm:t>
        <a:bodyPr/>
        <a:lstStyle/>
        <a:p>
          <a:endParaRPr lang="en-US">
            <a:latin typeface="Helvetica"/>
            <a:cs typeface="Helvetica"/>
          </a:endParaRPr>
        </a:p>
      </dgm:t>
    </dgm:pt>
    <dgm:pt modelId="{41704725-47CD-4EDD-B92F-5CF8FCBEB865}" type="parTrans" cxnId="{3F626388-2215-457B-85FA-986D1D935F65}">
      <dgm:prSet/>
      <dgm:spPr/>
      <dgm:t>
        <a:bodyPr/>
        <a:lstStyle/>
        <a:p>
          <a:endParaRPr lang="en-US"/>
        </a:p>
      </dgm:t>
    </dgm:pt>
    <dgm:pt modelId="{AD281F2E-7BEB-4133-92E6-D4430ED35E4F}" type="sibTrans" cxnId="{3F626388-2215-457B-85FA-986D1D935F65}">
      <dgm:prSet/>
      <dgm:spPr/>
      <dgm:t>
        <a:bodyPr/>
        <a:lstStyle/>
        <a:p>
          <a:endParaRPr lang="en-US"/>
        </a:p>
      </dgm:t>
    </dgm:pt>
    <dgm:pt modelId="{C8BC80DA-8F70-4D7D-9628-82547F955915}">
      <dgm:prSet phldr="0"/>
      <dgm:spPr/>
      <dgm:t>
        <a:bodyPr/>
        <a:lstStyle/>
        <a:p>
          <a:endParaRPr lang="en-US">
            <a:latin typeface="Helvetica"/>
            <a:cs typeface="Helvetica"/>
          </a:endParaRPr>
        </a:p>
      </dgm:t>
    </dgm:pt>
    <dgm:pt modelId="{410EAB05-2D4D-4339-9716-D5F6DD2AB553}" type="parTrans" cxnId="{38E70EE6-7009-45BD-94D1-5EDE845EFA49}">
      <dgm:prSet/>
      <dgm:spPr/>
      <dgm:t>
        <a:bodyPr/>
        <a:lstStyle/>
        <a:p>
          <a:endParaRPr lang="en-US"/>
        </a:p>
      </dgm:t>
    </dgm:pt>
    <dgm:pt modelId="{61C5703D-A17B-4F52-9389-E5B42C95E6AC}" type="sibTrans" cxnId="{38E70EE6-7009-45BD-94D1-5EDE845EFA49}">
      <dgm:prSet/>
      <dgm:spPr/>
      <dgm:t>
        <a:bodyPr/>
        <a:lstStyle/>
        <a:p>
          <a:endParaRPr lang="en-US"/>
        </a:p>
      </dgm:t>
    </dgm:pt>
    <dgm:pt modelId="{8570A0A3-5A3D-41C5-A77F-A4910DCAF668}">
      <dgm:prSet phldr="0"/>
      <dgm:spPr/>
      <dgm:t>
        <a:bodyPr/>
        <a:lstStyle/>
        <a:p>
          <a:endParaRPr lang="en-US">
            <a:latin typeface="Helvetica"/>
            <a:cs typeface="Helvetica"/>
          </a:endParaRPr>
        </a:p>
      </dgm:t>
    </dgm:pt>
    <dgm:pt modelId="{25B0E189-CAF4-4194-AED2-772534417A67}" type="parTrans" cxnId="{22CF9E1C-D068-4CBE-AFF4-AC01F5AF2C6D}">
      <dgm:prSet/>
      <dgm:spPr/>
      <dgm:t>
        <a:bodyPr/>
        <a:lstStyle/>
        <a:p>
          <a:endParaRPr lang="en-US"/>
        </a:p>
      </dgm:t>
    </dgm:pt>
    <dgm:pt modelId="{730B2C8B-34D2-475B-BC69-1BAA8875D510}" type="sibTrans" cxnId="{22CF9E1C-D068-4CBE-AFF4-AC01F5AF2C6D}">
      <dgm:prSet/>
      <dgm:spPr/>
      <dgm:t>
        <a:bodyPr/>
        <a:lstStyle/>
        <a:p>
          <a:endParaRPr lang="en-US"/>
        </a:p>
      </dgm:t>
    </dgm:pt>
    <dgm:pt modelId="{3127A221-8BC3-4378-B56F-CA91B7556FFF}">
      <dgm:prSet phldr="0"/>
      <dgm:spPr/>
      <dgm:t>
        <a:bodyPr/>
        <a:lstStyle/>
        <a:p>
          <a:endParaRPr lang="en-US">
            <a:latin typeface="Helvetica"/>
            <a:cs typeface="Helvetica"/>
          </a:endParaRPr>
        </a:p>
      </dgm:t>
    </dgm:pt>
    <dgm:pt modelId="{D6DCBFAE-A2C7-4224-8B40-9649217BEA36}" type="parTrans" cxnId="{18BC194E-2A14-4F31-9AB9-2EF6C75A1645}">
      <dgm:prSet/>
      <dgm:spPr/>
      <dgm:t>
        <a:bodyPr/>
        <a:lstStyle/>
        <a:p>
          <a:endParaRPr lang="en-US"/>
        </a:p>
      </dgm:t>
    </dgm:pt>
    <dgm:pt modelId="{E7312060-F97F-42B9-8EF1-A534461B1154}" type="sibTrans" cxnId="{18BC194E-2A14-4F31-9AB9-2EF6C75A1645}">
      <dgm:prSet/>
      <dgm:spPr/>
      <dgm:t>
        <a:bodyPr/>
        <a:lstStyle/>
        <a:p>
          <a:endParaRPr lang="en-US"/>
        </a:p>
      </dgm:t>
    </dgm:pt>
    <dgm:pt modelId="{A077B3FB-DFC3-43C3-B61A-E1B2F7579A28}" type="pres">
      <dgm:prSet presAssocID="{1F7A1B44-7043-4BB0-BD6B-0782C041ADC3}" presName="Name0" presStyleCnt="0">
        <dgm:presLayoutVars>
          <dgm:dir/>
          <dgm:resizeHandles val="exact"/>
        </dgm:presLayoutVars>
      </dgm:prSet>
      <dgm:spPr/>
    </dgm:pt>
    <dgm:pt modelId="{B7937753-05A6-46AB-9966-D177E1331361}" type="pres">
      <dgm:prSet presAssocID="{1F7A1B44-7043-4BB0-BD6B-0782C041ADC3}" presName="arrow" presStyleLbl="bgShp" presStyleIdx="0" presStyleCnt="1"/>
      <dgm:spPr/>
    </dgm:pt>
    <dgm:pt modelId="{8D95FD95-5DFE-4757-A2EC-7EDD3136359B}" type="pres">
      <dgm:prSet presAssocID="{1F7A1B44-7043-4BB0-BD6B-0782C041ADC3}" presName="points" presStyleCnt="0"/>
      <dgm:spPr/>
    </dgm:pt>
    <dgm:pt modelId="{C39610F1-E8D0-4AB5-9C3A-BD84C58FDA6F}" type="pres">
      <dgm:prSet presAssocID="{63E125E5-5B04-47B5-AF60-151D12EEE23E}" presName="compositeA" presStyleCnt="0"/>
      <dgm:spPr/>
    </dgm:pt>
    <dgm:pt modelId="{0D172197-CAB9-463E-AA88-077FCABAB706}" type="pres">
      <dgm:prSet presAssocID="{63E125E5-5B04-47B5-AF60-151D12EEE23E}" presName="textA" presStyleLbl="revTx" presStyleIdx="0" presStyleCnt="10">
        <dgm:presLayoutVars>
          <dgm:bulletEnabled val="1"/>
        </dgm:presLayoutVars>
      </dgm:prSet>
      <dgm:spPr/>
    </dgm:pt>
    <dgm:pt modelId="{3D9E390A-DAC4-4ECD-A0D3-735CCE15BAEA}" type="pres">
      <dgm:prSet presAssocID="{63E125E5-5B04-47B5-AF60-151D12EEE23E}" presName="circleA" presStyleLbl="node1" presStyleIdx="0" presStyleCnt="10"/>
      <dgm:spPr>
        <a:solidFill>
          <a:schemeClr val="accent4"/>
        </a:solidFill>
      </dgm:spPr>
    </dgm:pt>
    <dgm:pt modelId="{2D7EC709-7E5F-4E93-9DF2-E88A6DB3515F}" type="pres">
      <dgm:prSet presAssocID="{63E125E5-5B04-47B5-AF60-151D12EEE23E}" presName="spaceA" presStyleCnt="0"/>
      <dgm:spPr/>
    </dgm:pt>
    <dgm:pt modelId="{109D55F9-FFBE-48A6-8887-8D145EB46040}" type="pres">
      <dgm:prSet presAssocID="{DDE329F5-FAB8-450B-9AF2-8803EA477067}" presName="space" presStyleCnt="0"/>
      <dgm:spPr/>
    </dgm:pt>
    <dgm:pt modelId="{3A7E5496-9666-4CC8-A764-E0C45FAB3853}" type="pres">
      <dgm:prSet presAssocID="{C91F1A12-14D7-4F2C-95B9-E4E759D39378}" presName="compositeB" presStyleCnt="0"/>
      <dgm:spPr/>
    </dgm:pt>
    <dgm:pt modelId="{916A5FF0-EA46-45E8-9EB8-51851BE33276}" type="pres">
      <dgm:prSet presAssocID="{C91F1A12-14D7-4F2C-95B9-E4E759D39378}" presName="textB" presStyleLbl="revTx" presStyleIdx="1" presStyleCnt="10">
        <dgm:presLayoutVars>
          <dgm:bulletEnabled val="1"/>
        </dgm:presLayoutVars>
      </dgm:prSet>
      <dgm:spPr/>
    </dgm:pt>
    <dgm:pt modelId="{756E0266-BA1A-48E3-A47B-5673584F3CAE}" type="pres">
      <dgm:prSet presAssocID="{C91F1A12-14D7-4F2C-95B9-E4E759D39378}" presName="circleB" presStyleLbl="node1" presStyleIdx="1" presStyleCnt="10"/>
      <dgm:spPr/>
    </dgm:pt>
    <dgm:pt modelId="{389699E3-41E0-4B31-85C5-1F41C9617681}" type="pres">
      <dgm:prSet presAssocID="{C91F1A12-14D7-4F2C-95B9-E4E759D39378}" presName="spaceB" presStyleCnt="0"/>
      <dgm:spPr/>
    </dgm:pt>
    <dgm:pt modelId="{981128C5-04AF-4518-AD5D-08D8B7FEE189}" type="pres">
      <dgm:prSet presAssocID="{E9A61182-6570-4FF3-9981-E683E8176806}" presName="space" presStyleCnt="0"/>
      <dgm:spPr/>
    </dgm:pt>
    <dgm:pt modelId="{405039D8-415A-4A67-8B4F-515B6038D509}" type="pres">
      <dgm:prSet presAssocID="{B117D709-1DB1-41B4-8E63-A399EDAA890B}" presName="compositeA" presStyleCnt="0"/>
      <dgm:spPr/>
    </dgm:pt>
    <dgm:pt modelId="{E87459D5-C89B-48E2-8751-5F1B33367A4D}" type="pres">
      <dgm:prSet presAssocID="{B117D709-1DB1-41B4-8E63-A399EDAA890B}" presName="textA" presStyleLbl="revTx" presStyleIdx="2" presStyleCnt="10">
        <dgm:presLayoutVars>
          <dgm:bulletEnabled val="1"/>
        </dgm:presLayoutVars>
      </dgm:prSet>
      <dgm:spPr/>
    </dgm:pt>
    <dgm:pt modelId="{FD286CEC-B850-4141-9B11-4D2229DDD6F8}" type="pres">
      <dgm:prSet presAssocID="{B117D709-1DB1-41B4-8E63-A399EDAA890B}" presName="circleA" presStyleLbl="node1" presStyleIdx="2" presStyleCnt="10"/>
      <dgm:spPr/>
    </dgm:pt>
    <dgm:pt modelId="{8860DC73-2EBF-4947-A506-97F267573773}" type="pres">
      <dgm:prSet presAssocID="{B117D709-1DB1-41B4-8E63-A399EDAA890B}" presName="spaceA" presStyleCnt="0"/>
      <dgm:spPr/>
    </dgm:pt>
    <dgm:pt modelId="{FA6F9C02-3D2C-4CBE-9166-5F039207ADED}" type="pres">
      <dgm:prSet presAssocID="{AD281F2E-7BEB-4133-92E6-D4430ED35E4F}" presName="space" presStyleCnt="0"/>
      <dgm:spPr/>
    </dgm:pt>
    <dgm:pt modelId="{86B8115A-4E7A-4184-BA1A-F5F7D4668450}" type="pres">
      <dgm:prSet presAssocID="{C8BC80DA-8F70-4D7D-9628-82547F955915}" presName="compositeB" presStyleCnt="0"/>
      <dgm:spPr/>
    </dgm:pt>
    <dgm:pt modelId="{BDDFFEF9-C2A3-46C1-ABCD-421628B9A62E}" type="pres">
      <dgm:prSet presAssocID="{C8BC80DA-8F70-4D7D-9628-82547F955915}" presName="textB" presStyleLbl="revTx" presStyleIdx="3" presStyleCnt="10">
        <dgm:presLayoutVars>
          <dgm:bulletEnabled val="1"/>
        </dgm:presLayoutVars>
      </dgm:prSet>
      <dgm:spPr/>
    </dgm:pt>
    <dgm:pt modelId="{C8EA2309-1251-420C-89ED-C1777BAE8C3F}" type="pres">
      <dgm:prSet presAssocID="{C8BC80DA-8F70-4D7D-9628-82547F955915}" presName="circleB" presStyleLbl="node1" presStyleIdx="3" presStyleCnt="10"/>
      <dgm:spPr/>
    </dgm:pt>
    <dgm:pt modelId="{6BC46ED4-D01F-4313-B5CC-8D7BDA655D84}" type="pres">
      <dgm:prSet presAssocID="{C8BC80DA-8F70-4D7D-9628-82547F955915}" presName="spaceB" presStyleCnt="0"/>
      <dgm:spPr/>
    </dgm:pt>
    <dgm:pt modelId="{2CE0429E-E1FF-40B9-AE07-35113E44C2D6}" type="pres">
      <dgm:prSet presAssocID="{61C5703D-A17B-4F52-9389-E5B42C95E6AC}" presName="space" presStyleCnt="0"/>
      <dgm:spPr/>
    </dgm:pt>
    <dgm:pt modelId="{18C90D86-DB8F-4329-B1BC-5C9EBDF7B10C}" type="pres">
      <dgm:prSet presAssocID="{8570A0A3-5A3D-41C5-A77F-A4910DCAF668}" presName="compositeA" presStyleCnt="0"/>
      <dgm:spPr/>
    </dgm:pt>
    <dgm:pt modelId="{A2BDFB09-B887-4B82-8B79-5D374D6C2DC3}" type="pres">
      <dgm:prSet presAssocID="{8570A0A3-5A3D-41C5-A77F-A4910DCAF668}" presName="textA" presStyleLbl="revTx" presStyleIdx="4" presStyleCnt="10">
        <dgm:presLayoutVars>
          <dgm:bulletEnabled val="1"/>
        </dgm:presLayoutVars>
      </dgm:prSet>
      <dgm:spPr/>
    </dgm:pt>
    <dgm:pt modelId="{A0A2361A-6A61-4F33-BC18-068626277B7D}" type="pres">
      <dgm:prSet presAssocID="{8570A0A3-5A3D-41C5-A77F-A4910DCAF668}" presName="circleA" presStyleLbl="node1" presStyleIdx="4" presStyleCnt="10"/>
      <dgm:spPr/>
    </dgm:pt>
    <dgm:pt modelId="{406DC5C7-EE5E-4057-8AF9-E5920E474CE8}" type="pres">
      <dgm:prSet presAssocID="{8570A0A3-5A3D-41C5-A77F-A4910DCAF668}" presName="spaceA" presStyleCnt="0"/>
      <dgm:spPr/>
    </dgm:pt>
    <dgm:pt modelId="{2F9650D8-B131-4C93-8ABE-A197325D4832}" type="pres">
      <dgm:prSet presAssocID="{730B2C8B-34D2-475B-BC69-1BAA8875D510}" presName="space" presStyleCnt="0"/>
      <dgm:spPr/>
    </dgm:pt>
    <dgm:pt modelId="{9F81FA15-5F2F-4F6E-906C-4C0A33C98A56}" type="pres">
      <dgm:prSet presAssocID="{3127A221-8BC3-4378-B56F-CA91B7556FFF}" presName="compositeB" presStyleCnt="0"/>
      <dgm:spPr/>
    </dgm:pt>
    <dgm:pt modelId="{ABD83957-3139-4D75-9692-C8D22BBD97BD}" type="pres">
      <dgm:prSet presAssocID="{3127A221-8BC3-4378-B56F-CA91B7556FFF}" presName="textB" presStyleLbl="revTx" presStyleIdx="5" presStyleCnt="10">
        <dgm:presLayoutVars>
          <dgm:bulletEnabled val="1"/>
        </dgm:presLayoutVars>
      </dgm:prSet>
      <dgm:spPr/>
    </dgm:pt>
    <dgm:pt modelId="{FE492289-F033-4612-AB8F-755C58FFF7AA}" type="pres">
      <dgm:prSet presAssocID="{3127A221-8BC3-4378-B56F-CA91B7556FFF}" presName="circleB" presStyleLbl="node1" presStyleIdx="5" presStyleCnt="10"/>
      <dgm:spPr/>
    </dgm:pt>
    <dgm:pt modelId="{B9A8C9FE-9CD6-44B8-98A8-20BBAEA6C1E4}" type="pres">
      <dgm:prSet presAssocID="{3127A221-8BC3-4378-B56F-CA91B7556FFF}" presName="spaceB" presStyleCnt="0"/>
      <dgm:spPr/>
    </dgm:pt>
    <dgm:pt modelId="{F003180A-8DBC-4246-8F4D-F457B899F9CD}" type="pres">
      <dgm:prSet presAssocID="{E7312060-F97F-42B9-8EF1-A534461B1154}" presName="space" presStyleCnt="0"/>
      <dgm:spPr/>
    </dgm:pt>
    <dgm:pt modelId="{AF22E3EA-1F4F-46BE-BADA-57C1299AB55E}" type="pres">
      <dgm:prSet presAssocID="{11414502-901D-4639-96C4-EB2988D1FC9D}" presName="compositeA" presStyleCnt="0"/>
      <dgm:spPr/>
    </dgm:pt>
    <dgm:pt modelId="{51BBA302-FF32-4B10-8C6F-5A214464FE93}" type="pres">
      <dgm:prSet presAssocID="{11414502-901D-4639-96C4-EB2988D1FC9D}" presName="textA" presStyleLbl="revTx" presStyleIdx="6" presStyleCnt="10">
        <dgm:presLayoutVars>
          <dgm:bulletEnabled val="1"/>
        </dgm:presLayoutVars>
      </dgm:prSet>
      <dgm:spPr/>
    </dgm:pt>
    <dgm:pt modelId="{6CA439D5-6954-40EC-BBA8-C8468053D4DA}" type="pres">
      <dgm:prSet presAssocID="{11414502-901D-4639-96C4-EB2988D1FC9D}" presName="circleA" presStyleLbl="node1" presStyleIdx="6" presStyleCnt="10"/>
      <dgm:spPr/>
    </dgm:pt>
    <dgm:pt modelId="{6EA28528-471A-488B-88B0-1EEABFE857E7}" type="pres">
      <dgm:prSet presAssocID="{11414502-901D-4639-96C4-EB2988D1FC9D}" presName="spaceA" presStyleCnt="0"/>
      <dgm:spPr/>
    </dgm:pt>
    <dgm:pt modelId="{F60C13D0-BE40-4513-86E5-7697EEE4D27D}" type="pres">
      <dgm:prSet presAssocID="{DE41FA6C-E2C5-4EC8-B1A6-192333CF6123}" presName="space" presStyleCnt="0"/>
      <dgm:spPr/>
    </dgm:pt>
    <dgm:pt modelId="{DF854F36-ABA9-4B9D-80AC-2D1FBC5E403A}" type="pres">
      <dgm:prSet presAssocID="{192C3DD3-2972-4515-A90D-EC751C0EEDC2}" presName="compositeB" presStyleCnt="0"/>
      <dgm:spPr/>
    </dgm:pt>
    <dgm:pt modelId="{4B6A0E95-E591-4ECF-BA10-C6D7FC29BE1B}" type="pres">
      <dgm:prSet presAssocID="{192C3DD3-2972-4515-A90D-EC751C0EEDC2}" presName="textB" presStyleLbl="revTx" presStyleIdx="7" presStyleCnt="10">
        <dgm:presLayoutVars>
          <dgm:bulletEnabled val="1"/>
        </dgm:presLayoutVars>
      </dgm:prSet>
      <dgm:spPr/>
    </dgm:pt>
    <dgm:pt modelId="{8E805D78-8DA8-4FD8-9F78-4E2E72095E58}" type="pres">
      <dgm:prSet presAssocID="{192C3DD3-2972-4515-A90D-EC751C0EEDC2}" presName="circleB" presStyleLbl="node1" presStyleIdx="7" presStyleCnt="10"/>
      <dgm:spPr/>
    </dgm:pt>
    <dgm:pt modelId="{D69A35CD-BE95-4795-8EFF-4E88FA0ECBC9}" type="pres">
      <dgm:prSet presAssocID="{192C3DD3-2972-4515-A90D-EC751C0EEDC2}" presName="spaceB" presStyleCnt="0"/>
      <dgm:spPr/>
    </dgm:pt>
    <dgm:pt modelId="{2FADB90D-9070-455C-BC5E-50D96689F736}" type="pres">
      <dgm:prSet presAssocID="{009B93D5-EE5F-42F6-9AB7-958008C4BB23}" presName="space" presStyleCnt="0"/>
      <dgm:spPr/>
    </dgm:pt>
    <dgm:pt modelId="{385FCAB5-6E38-40FE-9BDE-DDD3B0560CE5}" type="pres">
      <dgm:prSet presAssocID="{EB71EB14-8160-490D-AE8F-8A32BD955918}" presName="compositeA" presStyleCnt="0"/>
      <dgm:spPr/>
    </dgm:pt>
    <dgm:pt modelId="{C31ADC9D-70A4-44C0-A5D7-369A9CEDD592}" type="pres">
      <dgm:prSet presAssocID="{EB71EB14-8160-490D-AE8F-8A32BD955918}" presName="textA" presStyleLbl="revTx" presStyleIdx="8" presStyleCnt="10">
        <dgm:presLayoutVars>
          <dgm:bulletEnabled val="1"/>
        </dgm:presLayoutVars>
      </dgm:prSet>
      <dgm:spPr/>
    </dgm:pt>
    <dgm:pt modelId="{C743B5D5-3C00-41FC-BFDE-70EEEDB8675D}" type="pres">
      <dgm:prSet presAssocID="{EB71EB14-8160-490D-AE8F-8A32BD955918}" presName="circleA" presStyleLbl="node1" presStyleIdx="8" presStyleCnt="10"/>
      <dgm:spPr/>
    </dgm:pt>
    <dgm:pt modelId="{87D0D685-26CF-4BFE-A659-BA2CC77A6C67}" type="pres">
      <dgm:prSet presAssocID="{EB71EB14-8160-490D-AE8F-8A32BD955918}" presName="spaceA" presStyleCnt="0"/>
      <dgm:spPr/>
    </dgm:pt>
    <dgm:pt modelId="{9B33F090-4DD3-428E-8255-7F83008C7517}" type="pres">
      <dgm:prSet presAssocID="{D6AA8124-067B-4FC7-ADA6-807F703FB73A}" presName="space" presStyleCnt="0"/>
      <dgm:spPr/>
    </dgm:pt>
    <dgm:pt modelId="{CF0660F3-F9E6-4727-B31B-328C0BD4FB01}" type="pres">
      <dgm:prSet presAssocID="{DBB887F6-5CC0-497C-AC8F-E5986F4A6BC7}" presName="compositeB" presStyleCnt="0"/>
      <dgm:spPr/>
    </dgm:pt>
    <dgm:pt modelId="{C98A9CAD-BC53-4C73-BFD6-48E2B7F2DAF6}" type="pres">
      <dgm:prSet presAssocID="{DBB887F6-5CC0-497C-AC8F-E5986F4A6BC7}" presName="textB" presStyleLbl="revTx" presStyleIdx="9" presStyleCnt="10">
        <dgm:presLayoutVars>
          <dgm:bulletEnabled val="1"/>
        </dgm:presLayoutVars>
      </dgm:prSet>
      <dgm:spPr/>
    </dgm:pt>
    <dgm:pt modelId="{2734E6AC-6F6B-4AA1-A0C0-252EF39F1150}" type="pres">
      <dgm:prSet presAssocID="{DBB887F6-5CC0-497C-AC8F-E5986F4A6BC7}" presName="circleB" presStyleLbl="node1" presStyleIdx="9" presStyleCnt="10"/>
      <dgm:spPr/>
    </dgm:pt>
    <dgm:pt modelId="{A9E206AD-9523-4B26-A456-1E88E54CEB18}" type="pres">
      <dgm:prSet presAssocID="{DBB887F6-5CC0-497C-AC8F-E5986F4A6BC7}" presName="spaceB" presStyleCnt="0"/>
      <dgm:spPr/>
    </dgm:pt>
  </dgm:ptLst>
  <dgm:cxnLst>
    <dgm:cxn modelId="{22CF9E1C-D068-4CBE-AFF4-AC01F5AF2C6D}" srcId="{1F7A1B44-7043-4BB0-BD6B-0782C041ADC3}" destId="{8570A0A3-5A3D-41C5-A77F-A4910DCAF668}" srcOrd="4" destOrd="0" parTransId="{25B0E189-CAF4-4194-AED2-772534417A67}" sibTransId="{730B2C8B-34D2-475B-BC69-1BAA8875D510}"/>
    <dgm:cxn modelId="{3F9DE131-FEAC-4747-BC34-3A6BD3F848F2}" type="presOf" srcId="{C8BC80DA-8F70-4D7D-9628-82547F955915}" destId="{BDDFFEF9-C2A3-46C1-ABCD-421628B9A62E}" srcOrd="0" destOrd="0" presId="urn:microsoft.com/office/officeart/2005/8/layout/hProcess11"/>
    <dgm:cxn modelId="{BC432F67-17AA-4A75-9031-0AC924B97400}" type="presOf" srcId="{11414502-901D-4639-96C4-EB2988D1FC9D}" destId="{51BBA302-FF32-4B10-8C6F-5A214464FE93}" srcOrd="0" destOrd="0" presId="urn:microsoft.com/office/officeart/2005/8/layout/hProcess11"/>
    <dgm:cxn modelId="{18BC194E-2A14-4F31-9AB9-2EF6C75A1645}" srcId="{1F7A1B44-7043-4BB0-BD6B-0782C041ADC3}" destId="{3127A221-8BC3-4378-B56F-CA91B7556FFF}" srcOrd="5" destOrd="0" parTransId="{D6DCBFAE-A2C7-4224-8B40-9649217BEA36}" sibTransId="{E7312060-F97F-42B9-8EF1-A534461B1154}"/>
    <dgm:cxn modelId="{0A94FA6F-7D07-45F0-9161-9FC555D597BB}" type="presOf" srcId="{C91F1A12-14D7-4F2C-95B9-E4E759D39378}" destId="{916A5FF0-EA46-45E8-9EB8-51851BE33276}" srcOrd="0" destOrd="0" presId="urn:microsoft.com/office/officeart/2005/8/layout/hProcess11"/>
    <dgm:cxn modelId="{EE39CA55-E83E-4E8F-8ADA-AFF6A43EBA5A}" type="presOf" srcId="{DBB887F6-5CC0-497C-AC8F-E5986F4A6BC7}" destId="{C98A9CAD-BC53-4C73-BFD6-48E2B7F2DAF6}" srcOrd="0" destOrd="0" presId="urn:microsoft.com/office/officeart/2005/8/layout/hProcess11"/>
    <dgm:cxn modelId="{2DF7E45A-690C-4844-96E3-0E804BAF0E45}" srcId="{1F7A1B44-7043-4BB0-BD6B-0782C041ADC3}" destId="{192C3DD3-2972-4515-A90D-EC751C0EEDC2}" srcOrd="7" destOrd="0" parTransId="{7ACFB3AC-17DC-4B44-AC43-B043BEC2DCB1}" sibTransId="{009B93D5-EE5F-42F6-9AB7-958008C4BB23}"/>
    <dgm:cxn modelId="{07C7E781-A94A-4519-9085-C894418BBE66}" srcId="{1F7A1B44-7043-4BB0-BD6B-0782C041ADC3}" destId="{63E125E5-5B04-47B5-AF60-151D12EEE23E}" srcOrd="0" destOrd="0" parTransId="{E4B23858-AA40-4535-998F-1951F38750A3}" sibTransId="{DDE329F5-FAB8-450B-9AF2-8803EA477067}"/>
    <dgm:cxn modelId="{98892B82-993C-414B-A215-BAFC25ECFFB1}" type="presOf" srcId="{3127A221-8BC3-4378-B56F-CA91B7556FFF}" destId="{ABD83957-3139-4D75-9692-C8D22BBD97BD}" srcOrd="0" destOrd="0" presId="urn:microsoft.com/office/officeart/2005/8/layout/hProcess11"/>
    <dgm:cxn modelId="{975E4985-EF35-4A4E-897A-4A8D3E990F31}" type="presOf" srcId="{1F7A1B44-7043-4BB0-BD6B-0782C041ADC3}" destId="{A077B3FB-DFC3-43C3-B61A-E1B2F7579A28}" srcOrd="0" destOrd="0" presId="urn:microsoft.com/office/officeart/2005/8/layout/hProcess11"/>
    <dgm:cxn modelId="{3F626388-2215-457B-85FA-986D1D935F65}" srcId="{1F7A1B44-7043-4BB0-BD6B-0782C041ADC3}" destId="{B117D709-1DB1-41B4-8E63-A399EDAA890B}" srcOrd="2" destOrd="0" parTransId="{41704725-47CD-4EDD-B92F-5CF8FCBEB865}" sibTransId="{AD281F2E-7BEB-4133-92E6-D4430ED35E4F}"/>
    <dgm:cxn modelId="{D4190A8B-233D-4EF0-A3A9-68645F2E0355}" srcId="{1F7A1B44-7043-4BB0-BD6B-0782C041ADC3}" destId="{EB71EB14-8160-490D-AE8F-8A32BD955918}" srcOrd="8" destOrd="0" parTransId="{5805E3AC-2405-4BC1-8D3A-9999B65B52B6}" sibTransId="{D6AA8124-067B-4FC7-ADA6-807F703FB73A}"/>
    <dgm:cxn modelId="{C9750694-2CE8-48F1-876E-42EA6B54B8E8}" type="presOf" srcId="{B117D709-1DB1-41B4-8E63-A399EDAA890B}" destId="{E87459D5-C89B-48E2-8751-5F1B33367A4D}" srcOrd="0" destOrd="0" presId="urn:microsoft.com/office/officeart/2005/8/layout/hProcess11"/>
    <dgm:cxn modelId="{140ABD9A-C035-400D-9621-B3A46DDB715D}" srcId="{1F7A1B44-7043-4BB0-BD6B-0782C041ADC3}" destId="{C91F1A12-14D7-4F2C-95B9-E4E759D39378}" srcOrd="1" destOrd="0" parTransId="{26FB4C1B-DE89-4664-A840-E7E56018366B}" sibTransId="{E9A61182-6570-4FF3-9981-E683E8176806}"/>
    <dgm:cxn modelId="{6BB708A7-8919-4ABC-8106-8B8C8235DD42}" type="presOf" srcId="{63E125E5-5B04-47B5-AF60-151D12EEE23E}" destId="{0D172197-CAB9-463E-AA88-077FCABAB706}" srcOrd="0" destOrd="0" presId="urn:microsoft.com/office/officeart/2005/8/layout/hProcess11"/>
    <dgm:cxn modelId="{A44343AD-AB7D-4869-8C2B-CA6F31EA74A0}" srcId="{1F7A1B44-7043-4BB0-BD6B-0782C041ADC3}" destId="{DBB887F6-5CC0-497C-AC8F-E5986F4A6BC7}" srcOrd="9" destOrd="0" parTransId="{5B3C8C2F-16FB-483C-9020-BE38DACCA23E}" sibTransId="{3FE32A6D-2EBB-4CEC-8149-CE7508BD9869}"/>
    <dgm:cxn modelId="{D0942AD6-EFAF-4C4B-A388-360A57EDEB98}" type="presOf" srcId="{EB71EB14-8160-490D-AE8F-8A32BD955918}" destId="{C31ADC9D-70A4-44C0-A5D7-369A9CEDD592}" srcOrd="0" destOrd="0" presId="urn:microsoft.com/office/officeart/2005/8/layout/hProcess11"/>
    <dgm:cxn modelId="{928F1FD9-4E51-42EA-83E4-0CB117F5D57A}" type="presOf" srcId="{8570A0A3-5A3D-41C5-A77F-A4910DCAF668}" destId="{A2BDFB09-B887-4B82-8B79-5D374D6C2DC3}" srcOrd="0" destOrd="0" presId="urn:microsoft.com/office/officeart/2005/8/layout/hProcess11"/>
    <dgm:cxn modelId="{B40465DB-C6D8-41E3-A69A-E139A0CA6735}" type="presOf" srcId="{192C3DD3-2972-4515-A90D-EC751C0EEDC2}" destId="{4B6A0E95-E591-4ECF-BA10-C6D7FC29BE1B}" srcOrd="0" destOrd="0" presId="urn:microsoft.com/office/officeart/2005/8/layout/hProcess11"/>
    <dgm:cxn modelId="{38E70EE6-7009-45BD-94D1-5EDE845EFA49}" srcId="{1F7A1B44-7043-4BB0-BD6B-0782C041ADC3}" destId="{C8BC80DA-8F70-4D7D-9628-82547F955915}" srcOrd="3" destOrd="0" parTransId="{410EAB05-2D4D-4339-9716-D5F6DD2AB553}" sibTransId="{61C5703D-A17B-4F52-9389-E5B42C95E6AC}"/>
    <dgm:cxn modelId="{F8DE28E7-1EAF-4D7F-87F3-92D410685534}" srcId="{1F7A1B44-7043-4BB0-BD6B-0782C041ADC3}" destId="{11414502-901D-4639-96C4-EB2988D1FC9D}" srcOrd="6" destOrd="0" parTransId="{8D398202-1779-4759-92A0-B466EA48835D}" sibTransId="{DE41FA6C-E2C5-4EC8-B1A6-192333CF6123}"/>
    <dgm:cxn modelId="{CDECBF0B-EBCA-4F96-8E7F-E886A4EB27BA}" type="presParOf" srcId="{A077B3FB-DFC3-43C3-B61A-E1B2F7579A28}" destId="{B7937753-05A6-46AB-9966-D177E1331361}" srcOrd="0" destOrd="0" presId="urn:microsoft.com/office/officeart/2005/8/layout/hProcess11"/>
    <dgm:cxn modelId="{CE095648-E71E-4006-A269-8A917B6BF69A}" type="presParOf" srcId="{A077B3FB-DFC3-43C3-B61A-E1B2F7579A28}" destId="{8D95FD95-5DFE-4757-A2EC-7EDD3136359B}" srcOrd="1" destOrd="0" presId="urn:microsoft.com/office/officeart/2005/8/layout/hProcess11"/>
    <dgm:cxn modelId="{BB1DA47A-017A-4AC3-8315-E9F3D081E128}" type="presParOf" srcId="{8D95FD95-5DFE-4757-A2EC-7EDD3136359B}" destId="{C39610F1-E8D0-4AB5-9C3A-BD84C58FDA6F}" srcOrd="0" destOrd="0" presId="urn:microsoft.com/office/officeart/2005/8/layout/hProcess11"/>
    <dgm:cxn modelId="{27B3228A-8511-47F3-84AA-E68F03D8147B}" type="presParOf" srcId="{C39610F1-E8D0-4AB5-9C3A-BD84C58FDA6F}" destId="{0D172197-CAB9-463E-AA88-077FCABAB706}" srcOrd="0" destOrd="0" presId="urn:microsoft.com/office/officeart/2005/8/layout/hProcess11"/>
    <dgm:cxn modelId="{1C743388-CF5F-460A-9AA5-4BDE43E63D13}" type="presParOf" srcId="{C39610F1-E8D0-4AB5-9C3A-BD84C58FDA6F}" destId="{3D9E390A-DAC4-4ECD-A0D3-735CCE15BAEA}" srcOrd="1" destOrd="0" presId="urn:microsoft.com/office/officeart/2005/8/layout/hProcess11"/>
    <dgm:cxn modelId="{2682CC0B-683F-4169-898D-6577CE290CE7}" type="presParOf" srcId="{C39610F1-E8D0-4AB5-9C3A-BD84C58FDA6F}" destId="{2D7EC709-7E5F-4E93-9DF2-E88A6DB3515F}" srcOrd="2" destOrd="0" presId="urn:microsoft.com/office/officeart/2005/8/layout/hProcess11"/>
    <dgm:cxn modelId="{17385B8D-9178-4B49-9C3D-C1FCBADECFF1}" type="presParOf" srcId="{8D95FD95-5DFE-4757-A2EC-7EDD3136359B}" destId="{109D55F9-FFBE-48A6-8887-8D145EB46040}" srcOrd="1" destOrd="0" presId="urn:microsoft.com/office/officeart/2005/8/layout/hProcess11"/>
    <dgm:cxn modelId="{D286E66B-951D-40E5-BD25-C333FE5CA24C}" type="presParOf" srcId="{8D95FD95-5DFE-4757-A2EC-7EDD3136359B}" destId="{3A7E5496-9666-4CC8-A764-E0C45FAB3853}" srcOrd="2" destOrd="0" presId="urn:microsoft.com/office/officeart/2005/8/layout/hProcess11"/>
    <dgm:cxn modelId="{DF39249C-2721-472B-9172-B4116323C9AB}" type="presParOf" srcId="{3A7E5496-9666-4CC8-A764-E0C45FAB3853}" destId="{916A5FF0-EA46-45E8-9EB8-51851BE33276}" srcOrd="0" destOrd="0" presId="urn:microsoft.com/office/officeart/2005/8/layout/hProcess11"/>
    <dgm:cxn modelId="{77E58040-803C-448D-A996-BF8772DF3CBB}" type="presParOf" srcId="{3A7E5496-9666-4CC8-A764-E0C45FAB3853}" destId="{756E0266-BA1A-48E3-A47B-5673584F3CAE}" srcOrd="1" destOrd="0" presId="urn:microsoft.com/office/officeart/2005/8/layout/hProcess11"/>
    <dgm:cxn modelId="{F4C054FA-6C3B-4D0A-ADF9-9D8497116E7D}" type="presParOf" srcId="{3A7E5496-9666-4CC8-A764-E0C45FAB3853}" destId="{389699E3-41E0-4B31-85C5-1F41C9617681}" srcOrd="2" destOrd="0" presId="urn:microsoft.com/office/officeart/2005/8/layout/hProcess11"/>
    <dgm:cxn modelId="{BCB80F09-9FD7-4713-8D6A-3B5441C6EB76}" type="presParOf" srcId="{8D95FD95-5DFE-4757-A2EC-7EDD3136359B}" destId="{981128C5-04AF-4518-AD5D-08D8B7FEE189}" srcOrd="3" destOrd="0" presId="urn:microsoft.com/office/officeart/2005/8/layout/hProcess11"/>
    <dgm:cxn modelId="{3D6E0A30-0B10-4D16-B02C-A6C9F53C05BD}" type="presParOf" srcId="{8D95FD95-5DFE-4757-A2EC-7EDD3136359B}" destId="{405039D8-415A-4A67-8B4F-515B6038D509}" srcOrd="4" destOrd="0" presId="urn:microsoft.com/office/officeart/2005/8/layout/hProcess11"/>
    <dgm:cxn modelId="{A1BF9913-FA77-4D16-A613-7008D9521C46}" type="presParOf" srcId="{405039D8-415A-4A67-8B4F-515B6038D509}" destId="{E87459D5-C89B-48E2-8751-5F1B33367A4D}" srcOrd="0" destOrd="0" presId="urn:microsoft.com/office/officeart/2005/8/layout/hProcess11"/>
    <dgm:cxn modelId="{8174F0A2-B988-46A9-8BA0-DA5B0F6A708B}" type="presParOf" srcId="{405039D8-415A-4A67-8B4F-515B6038D509}" destId="{FD286CEC-B850-4141-9B11-4D2229DDD6F8}" srcOrd="1" destOrd="0" presId="urn:microsoft.com/office/officeart/2005/8/layout/hProcess11"/>
    <dgm:cxn modelId="{54D3037F-DA3D-4556-8DBF-4205E5D8AC79}" type="presParOf" srcId="{405039D8-415A-4A67-8B4F-515B6038D509}" destId="{8860DC73-2EBF-4947-A506-97F267573773}" srcOrd="2" destOrd="0" presId="urn:microsoft.com/office/officeart/2005/8/layout/hProcess11"/>
    <dgm:cxn modelId="{6EF1A7C5-44E9-4935-9C68-50BFE85C855A}" type="presParOf" srcId="{8D95FD95-5DFE-4757-A2EC-7EDD3136359B}" destId="{FA6F9C02-3D2C-4CBE-9166-5F039207ADED}" srcOrd="5" destOrd="0" presId="urn:microsoft.com/office/officeart/2005/8/layout/hProcess11"/>
    <dgm:cxn modelId="{9072F5D1-87C3-4FF3-972B-23C046C2013C}" type="presParOf" srcId="{8D95FD95-5DFE-4757-A2EC-7EDD3136359B}" destId="{86B8115A-4E7A-4184-BA1A-F5F7D4668450}" srcOrd="6" destOrd="0" presId="urn:microsoft.com/office/officeart/2005/8/layout/hProcess11"/>
    <dgm:cxn modelId="{ABBA5B5F-426A-440F-B6E3-8A1F9CDB8A95}" type="presParOf" srcId="{86B8115A-4E7A-4184-BA1A-F5F7D4668450}" destId="{BDDFFEF9-C2A3-46C1-ABCD-421628B9A62E}" srcOrd="0" destOrd="0" presId="urn:microsoft.com/office/officeart/2005/8/layout/hProcess11"/>
    <dgm:cxn modelId="{B5E14E27-7839-4E3F-8ECA-97D92DF0A8CC}" type="presParOf" srcId="{86B8115A-4E7A-4184-BA1A-F5F7D4668450}" destId="{C8EA2309-1251-420C-89ED-C1777BAE8C3F}" srcOrd="1" destOrd="0" presId="urn:microsoft.com/office/officeart/2005/8/layout/hProcess11"/>
    <dgm:cxn modelId="{34B9E787-A50A-42BC-8520-CA14478E010D}" type="presParOf" srcId="{86B8115A-4E7A-4184-BA1A-F5F7D4668450}" destId="{6BC46ED4-D01F-4313-B5CC-8D7BDA655D84}" srcOrd="2" destOrd="0" presId="urn:microsoft.com/office/officeart/2005/8/layout/hProcess11"/>
    <dgm:cxn modelId="{D8311BB6-8E38-42F6-9655-42D721E5816D}" type="presParOf" srcId="{8D95FD95-5DFE-4757-A2EC-7EDD3136359B}" destId="{2CE0429E-E1FF-40B9-AE07-35113E44C2D6}" srcOrd="7" destOrd="0" presId="urn:microsoft.com/office/officeart/2005/8/layout/hProcess11"/>
    <dgm:cxn modelId="{A55478F9-62BE-4B5F-93FF-7A7E392F96FC}" type="presParOf" srcId="{8D95FD95-5DFE-4757-A2EC-7EDD3136359B}" destId="{18C90D86-DB8F-4329-B1BC-5C9EBDF7B10C}" srcOrd="8" destOrd="0" presId="urn:microsoft.com/office/officeart/2005/8/layout/hProcess11"/>
    <dgm:cxn modelId="{9695A0A5-B368-4EAE-8489-119D74829754}" type="presParOf" srcId="{18C90D86-DB8F-4329-B1BC-5C9EBDF7B10C}" destId="{A2BDFB09-B887-4B82-8B79-5D374D6C2DC3}" srcOrd="0" destOrd="0" presId="urn:microsoft.com/office/officeart/2005/8/layout/hProcess11"/>
    <dgm:cxn modelId="{DF0E148C-28B2-4657-ABEC-0A97A912E784}" type="presParOf" srcId="{18C90D86-DB8F-4329-B1BC-5C9EBDF7B10C}" destId="{A0A2361A-6A61-4F33-BC18-068626277B7D}" srcOrd="1" destOrd="0" presId="urn:microsoft.com/office/officeart/2005/8/layout/hProcess11"/>
    <dgm:cxn modelId="{67942C57-6B6B-4BBB-ADBD-4836AC84796C}" type="presParOf" srcId="{18C90D86-DB8F-4329-B1BC-5C9EBDF7B10C}" destId="{406DC5C7-EE5E-4057-8AF9-E5920E474CE8}" srcOrd="2" destOrd="0" presId="urn:microsoft.com/office/officeart/2005/8/layout/hProcess11"/>
    <dgm:cxn modelId="{1209D434-35DE-4FF9-8DD8-446714258C5D}" type="presParOf" srcId="{8D95FD95-5DFE-4757-A2EC-7EDD3136359B}" destId="{2F9650D8-B131-4C93-8ABE-A197325D4832}" srcOrd="9" destOrd="0" presId="urn:microsoft.com/office/officeart/2005/8/layout/hProcess11"/>
    <dgm:cxn modelId="{ECE68038-602D-43D6-8556-1FD0C9838523}" type="presParOf" srcId="{8D95FD95-5DFE-4757-A2EC-7EDD3136359B}" destId="{9F81FA15-5F2F-4F6E-906C-4C0A33C98A56}" srcOrd="10" destOrd="0" presId="urn:microsoft.com/office/officeart/2005/8/layout/hProcess11"/>
    <dgm:cxn modelId="{1A0DF2D8-9CD7-478C-BE75-169F5C580943}" type="presParOf" srcId="{9F81FA15-5F2F-4F6E-906C-4C0A33C98A56}" destId="{ABD83957-3139-4D75-9692-C8D22BBD97BD}" srcOrd="0" destOrd="0" presId="urn:microsoft.com/office/officeart/2005/8/layout/hProcess11"/>
    <dgm:cxn modelId="{34D04391-2947-42D4-B4F8-6C04F82EC16F}" type="presParOf" srcId="{9F81FA15-5F2F-4F6E-906C-4C0A33C98A56}" destId="{FE492289-F033-4612-AB8F-755C58FFF7AA}" srcOrd="1" destOrd="0" presId="urn:microsoft.com/office/officeart/2005/8/layout/hProcess11"/>
    <dgm:cxn modelId="{404E8A37-B2BD-435F-9681-4046C1EE6D40}" type="presParOf" srcId="{9F81FA15-5F2F-4F6E-906C-4C0A33C98A56}" destId="{B9A8C9FE-9CD6-44B8-98A8-20BBAEA6C1E4}" srcOrd="2" destOrd="0" presId="urn:microsoft.com/office/officeart/2005/8/layout/hProcess11"/>
    <dgm:cxn modelId="{851833BF-93B5-4EDD-8F5B-4C4DD826D56E}" type="presParOf" srcId="{8D95FD95-5DFE-4757-A2EC-7EDD3136359B}" destId="{F003180A-8DBC-4246-8F4D-F457B899F9CD}" srcOrd="11" destOrd="0" presId="urn:microsoft.com/office/officeart/2005/8/layout/hProcess11"/>
    <dgm:cxn modelId="{6B9F51D1-1632-41C8-963E-B4F884653B6C}" type="presParOf" srcId="{8D95FD95-5DFE-4757-A2EC-7EDD3136359B}" destId="{AF22E3EA-1F4F-46BE-BADA-57C1299AB55E}" srcOrd="12" destOrd="0" presId="urn:microsoft.com/office/officeart/2005/8/layout/hProcess11"/>
    <dgm:cxn modelId="{E48BF228-F972-403A-9CFB-8A00C90CD7E2}" type="presParOf" srcId="{AF22E3EA-1F4F-46BE-BADA-57C1299AB55E}" destId="{51BBA302-FF32-4B10-8C6F-5A214464FE93}" srcOrd="0" destOrd="0" presId="urn:microsoft.com/office/officeart/2005/8/layout/hProcess11"/>
    <dgm:cxn modelId="{E00E2506-A166-4BDE-9EF2-B25A2A678A16}" type="presParOf" srcId="{AF22E3EA-1F4F-46BE-BADA-57C1299AB55E}" destId="{6CA439D5-6954-40EC-BBA8-C8468053D4DA}" srcOrd="1" destOrd="0" presId="urn:microsoft.com/office/officeart/2005/8/layout/hProcess11"/>
    <dgm:cxn modelId="{8987FF93-C305-4588-8E33-5BB3A1841D1E}" type="presParOf" srcId="{AF22E3EA-1F4F-46BE-BADA-57C1299AB55E}" destId="{6EA28528-471A-488B-88B0-1EEABFE857E7}" srcOrd="2" destOrd="0" presId="urn:microsoft.com/office/officeart/2005/8/layout/hProcess11"/>
    <dgm:cxn modelId="{2924B466-FFDB-41BE-89CF-1DEA6001147E}" type="presParOf" srcId="{8D95FD95-5DFE-4757-A2EC-7EDD3136359B}" destId="{F60C13D0-BE40-4513-86E5-7697EEE4D27D}" srcOrd="13" destOrd="0" presId="urn:microsoft.com/office/officeart/2005/8/layout/hProcess11"/>
    <dgm:cxn modelId="{C7B4529C-0768-4421-85AD-7797B2A324CF}" type="presParOf" srcId="{8D95FD95-5DFE-4757-A2EC-7EDD3136359B}" destId="{DF854F36-ABA9-4B9D-80AC-2D1FBC5E403A}" srcOrd="14" destOrd="0" presId="urn:microsoft.com/office/officeart/2005/8/layout/hProcess11"/>
    <dgm:cxn modelId="{007277B3-D8B7-4CF1-8FE4-B2D8E19B59ED}" type="presParOf" srcId="{DF854F36-ABA9-4B9D-80AC-2D1FBC5E403A}" destId="{4B6A0E95-E591-4ECF-BA10-C6D7FC29BE1B}" srcOrd="0" destOrd="0" presId="urn:microsoft.com/office/officeart/2005/8/layout/hProcess11"/>
    <dgm:cxn modelId="{20507D23-2E63-4654-900B-7087F4F558B3}" type="presParOf" srcId="{DF854F36-ABA9-4B9D-80AC-2D1FBC5E403A}" destId="{8E805D78-8DA8-4FD8-9F78-4E2E72095E58}" srcOrd="1" destOrd="0" presId="urn:microsoft.com/office/officeart/2005/8/layout/hProcess11"/>
    <dgm:cxn modelId="{8904637A-5EEE-491E-8EE0-D219C4D5C76E}" type="presParOf" srcId="{DF854F36-ABA9-4B9D-80AC-2D1FBC5E403A}" destId="{D69A35CD-BE95-4795-8EFF-4E88FA0ECBC9}" srcOrd="2" destOrd="0" presId="urn:microsoft.com/office/officeart/2005/8/layout/hProcess11"/>
    <dgm:cxn modelId="{A83137C7-8417-41B0-9403-0BD974C906E3}" type="presParOf" srcId="{8D95FD95-5DFE-4757-A2EC-7EDD3136359B}" destId="{2FADB90D-9070-455C-BC5E-50D96689F736}" srcOrd="15" destOrd="0" presId="urn:microsoft.com/office/officeart/2005/8/layout/hProcess11"/>
    <dgm:cxn modelId="{07412A58-CE52-4229-8A8D-222D0BB540E4}" type="presParOf" srcId="{8D95FD95-5DFE-4757-A2EC-7EDD3136359B}" destId="{385FCAB5-6E38-40FE-9BDE-DDD3B0560CE5}" srcOrd="16" destOrd="0" presId="urn:microsoft.com/office/officeart/2005/8/layout/hProcess11"/>
    <dgm:cxn modelId="{B400CB33-A464-49F7-B377-859588FB4655}" type="presParOf" srcId="{385FCAB5-6E38-40FE-9BDE-DDD3B0560CE5}" destId="{C31ADC9D-70A4-44C0-A5D7-369A9CEDD592}" srcOrd="0" destOrd="0" presId="urn:microsoft.com/office/officeart/2005/8/layout/hProcess11"/>
    <dgm:cxn modelId="{8135CFC2-F151-449F-BE60-0841552B4BF2}" type="presParOf" srcId="{385FCAB5-6E38-40FE-9BDE-DDD3B0560CE5}" destId="{C743B5D5-3C00-41FC-BFDE-70EEEDB8675D}" srcOrd="1" destOrd="0" presId="urn:microsoft.com/office/officeart/2005/8/layout/hProcess11"/>
    <dgm:cxn modelId="{B91C4C7F-C0CA-4C9A-BD2D-26B5FE25E6F6}" type="presParOf" srcId="{385FCAB5-6E38-40FE-9BDE-DDD3B0560CE5}" destId="{87D0D685-26CF-4BFE-A659-BA2CC77A6C67}" srcOrd="2" destOrd="0" presId="urn:microsoft.com/office/officeart/2005/8/layout/hProcess11"/>
    <dgm:cxn modelId="{F3F40CED-1B5B-461F-826F-CC3E8D4DEBEA}" type="presParOf" srcId="{8D95FD95-5DFE-4757-A2EC-7EDD3136359B}" destId="{9B33F090-4DD3-428E-8255-7F83008C7517}" srcOrd="17" destOrd="0" presId="urn:microsoft.com/office/officeart/2005/8/layout/hProcess11"/>
    <dgm:cxn modelId="{EF521EDE-5854-43FB-A5C8-DE481813786B}" type="presParOf" srcId="{8D95FD95-5DFE-4757-A2EC-7EDD3136359B}" destId="{CF0660F3-F9E6-4727-B31B-328C0BD4FB01}" srcOrd="18" destOrd="0" presId="urn:microsoft.com/office/officeart/2005/8/layout/hProcess11"/>
    <dgm:cxn modelId="{494D8F30-0D3E-4774-B079-810FF7E58CD2}" type="presParOf" srcId="{CF0660F3-F9E6-4727-B31B-328C0BD4FB01}" destId="{C98A9CAD-BC53-4C73-BFD6-48E2B7F2DAF6}" srcOrd="0" destOrd="0" presId="urn:microsoft.com/office/officeart/2005/8/layout/hProcess11"/>
    <dgm:cxn modelId="{FDB623AF-DDDA-4C0A-B338-029E585C9AA3}" type="presParOf" srcId="{CF0660F3-F9E6-4727-B31B-328C0BD4FB01}" destId="{2734E6AC-6F6B-4AA1-A0C0-252EF39F1150}" srcOrd="1" destOrd="0" presId="urn:microsoft.com/office/officeart/2005/8/layout/hProcess11"/>
    <dgm:cxn modelId="{B937238B-8A4E-495A-9D4A-3B228C399E4E}" type="presParOf" srcId="{CF0660F3-F9E6-4727-B31B-328C0BD4FB01}" destId="{A9E206AD-9523-4B26-A456-1E88E54CEB18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F7A1B44-7043-4BB0-BD6B-0782C041ADC3}" type="doc">
      <dgm:prSet loTypeId="urn:microsoft.com/office/officeart/2005/8/layout/hProcess11" loCatId="process" qsTypeId="urn:microsoft.com/office/officeart/2005/8/quickstyle/simple1" qsCatId="simple" csTypeId="urn:microsoft.com/office/officeart/2005/8/colors/accent0_3" csCatId="mainScheme" phldr="1"/>
      <dgm:spPr/>
    </dgm:pt>
    <dgm:pt modelId="{63E125E5-5B04-47B5-AF60-151D12EEE23E}">
      <dgm:prSet phldrT="[Text]" phldr="0"/>
      <dgm:spPr/>
      <dgm:t>
        <a:bodyPr/>
        <a:lstStyle/>
        <a:p>
          <a:pPr rtl="0"/>
          <a:r>
            <a:rPr lang="en-US">
              <a:solidFill>
                <a:schemeClr val="tx1"/>
              </a:solidFill>
              <a:latin typeface="Helvetica"/>
              <a:cs typeface="Helvetica"/>
            </a:rPr>
            <a:t> </a:t>
          </a:r>
        </a:p>
      </dgm:t>
    </dgm:pt>
    <dgm:pt modelId="{E4B23858-AA40-4535-998F-1951F38750A3}" type="parTrans" cxnId="{07C7E781-A94A-4519-9085-C894418BBE66}">
      <dgm:prSet/>
      <dgm:spPr/>
      <dgm:t>
        <a:bodyPr/>
        <a:lstStyle/>
        <a:p>
          <a:endParaRPr lang="en-US"/>
        </a:p>
      </dgm:t>
    </dgm:pt>
    <dgm:pt modelId="{DDE329F5-FAB8-450B-9AF2-8803EA477067}" type="sibTrans" cxnId="{07C7E781-A94A-4519-9085-C894418BBE66}">
      <dgm:prSet/>
      <dgm:spPr/>
      <dgm:t>
        <a:bodyPr/>
        <a:lstStyle/>
        <a:p>
          <a:endParaRPr lang="en-US"/>
        </a:p>
      </dgm:t>
    </dgm:pt>
    <dgm:pt modelId="{11414502-901D-4639-96C4-EB2988D1FC9D}">
      <dgm:prSet phldr="0"/>
      <dgm:spPr/>
      <dgm:t>
        <a:bodyPr/>
        <a:lstStyle/>
        <a:p>
          <a:pPr rtl="0"/>
          <a:r>
            <a:rPr lang="en-US">
              <a:latin typeface="Helvetica"/>
              <a:cs typeface="Helvetica"/>
            </a:rPr>
            <a:t> </a:t>
          </a:r>
        </a:p>
      </dgm:t>
    </dgm:pt>
    <dgm:pt modelId="{8D398202-1779-4759-92A0-B466EA48835D}" type="parTrans" cxnId="{F8DE28E7-1EAF-4D7F-87F3-92D410685534}">
      <dgm:prSet/>
      <dgm:spPr/>
      <dgm:t>
        <a:bodyPr/>
        <a:lstStyle/>
        <a:p>
          <a:endParaRPr lang="en-US"/>
        </a:p>
      </dgm:t>
    </dgm:pt>
    <dgm:pt modelId="{DE41FA6C-E2C5-4EC8-B1A6-192333CF6123}" type="sibTrans" cxnId="{F8DE28E7-1EAF-4D7F-87F3-92D410685534}">
      <dgm:prSet/>
      <dgm:spPr/>
      <dgm:t>
        <a:bodyPr/>
        <a:lstStyle/>
        <a:p>
          <a:endParaRPr lang="en-US"/>
        </a:p>
      </dgm:t>
    </dgm:pt>
    <dgm:pt modelId="{192C3DD3-2972-4515-A90D-EC751C0EEDC2}">
      <dgm:prSet phldr="0"/>
      <dgm:spPr/>
      <dgm:t>
        <a:bodyPr/>
        <a:lstStyle/>
        <a:p>
          <a:pPr rtl="0"/>
          <a:r>
            <a:rPr lang="en-US">
              <a:latin typeface="Helvetica"/>
              <a:cs typeface="Helvetica"/>
            </a:rPr>
            <a:t> </a:t>
          </a:r>
        </a:p>
      </dgm:t>
    </dgm:pt>
    <dgm:pt modelId="{7ACFB3AC-17DC-4B44-AC43-B043BEC2DCB1}" type="parTrans" cxnId="{2DF7E45A-690C-4844-96E3-0E804BAF0E45}">
      <dgm:prSet/>
      <dgm:spPr/>
      <dgm:t>
        <a:bodyPr/>
        <a:lstStyle/>
        <a:p>
          <a:endParaRPr lang="en-US"/>
        </a:p>
      </dgm:t>
    </dgm:pt>
    <dgm:pt modelId="{009B93D5-EE5F-42F6-9AB7-958008C4BB23}" type="sibTrans" cxnId="{2DF7E45A-690C-4844-96E3-0E804BAF0E45}">
      <dgm:prSet/>
      <dgm:spPr/>
      <dgm:t>
        <a:bodyPr/>
        <a:lstStyle/>
        <a:p>
          <a:endParaRPr lang="en-US"/>
        </a:p>
      </dgm:t>
    </dgm:pt>
    <dgm:pt modelId="{EB71EB14-8160-490D-AE8F-8A32BD955918}">
      <dgm:prSet phldr="0"/>
      <dgm:spPr/>
      <dgm:t>
        <a:bodyPr/>
        <a:lstStyle/>
        <a:p>
          <a:pPr rtl="0"/>
          <a:r>
            <a:rPr lang="en-US">
              <a:latin typeface="Helvetica"/>
              <a:cs typeface="Helvetica"/>
            </a:rPr>
            <a:t> </a:t>
          </a:r>
        </a:p>
      </dgm:t>
    </dgm:pt>
    <dgm:pt modelId="{5805E3AC-2405-4BC1-8D3A-9999B65B52B6}" type="parTrans" cxnId="{D4190A8B-233D-4EF0-A3A9-68645F2E0355}">
      <dgm:prSet/>
      <dgm:spPr/>
      <dgm:t>
        <a:bodyPr/>
        <a:lstStyle/>
        <a:p>
          <a:endParaRPr lang="en-US"/>
        </a:p>
      </dgm:t>
    </dgm:pt>
    <dgm:pt modelId="{D6AA8124-067B-4FC7-ADA6-807F703FB73A}" type="sibTrans" cxnId="{D4190A8B-233D-4EF0-A3A9-68645F2E0355}">
      <dgm:prSet/>
      <dgm:spPr/>
      <dgm:t>
        <a:bodyPr/>
        <a:lstStyle/>
        <a:p>
          <a:endParaRPr lang="en-US"/>
        </a:p>
      </dgm:t>
    </dgm:pt>
    <dgm:pt modelId="{DBB887F6-5CC0-497C-AC8F-E5986F4A6BC7}">
      <dgm:prSet phldr="0"/>
      <dgm:spPr/>
      <dgm:t>
        <a:bodyPr/>
        <a:lstStyle/>
        <a:p>
          <a:r>
            <a:rPr lang="en-US">
              <a:latin typeface="Helvetica"/>
              <a:cs typeface="Helvetica"/>
            </a:rPr>
            <a:t> </a:t>
          </a:r>
        </a:p>
      </dgm:t>
    </dgm:pt>
    <dgm:pt modelId="{5B3C8C2F-16FB-483C-9020-BE38DACCA23E}" type="parTrans" cxnId="{A44343AD-AB7D-4869-8C2B-CA6F31EA74A0}">
      <dgm:prSet/>
      <dgm:spPr/>
      <dgm:t>
        <a:bodyPr/>
        <a:lstStyle/>
        <a:p>
          <a:endParaRPr lang="en-US"/>
        </a:p>
      </dgm:t>
    </dgm:pt>
    <dgm:pt modelId="{3FE32A6D-2EBB-4CEC-8149-CE7508BD9869}" type="sibTrans" cxnId="{A44343AD-AB7D-4869-8C2B-CA6F31EA74A0}">
      <dgm:prSet/>
      <dgm:spPr/>
      <dgm:t>
        <a:bodyPr/>
        <a:lstStyle/>
        <a:p>
          <a:endParaRPr lang="en-US"/>
        </a:p>
      </dgm:t>
    </dgm:pt>
    <dgm:pt modelId="{C91F1A12-14D7-4F2C-95B9-E4E759D39378}">
      <dgm:prSet phldr="0"/>
      <dgm:spPr/>
      <dgm:t>
        <a:bodyPr/>
        <a:lstStyle/>
        <a:p>
          <a:endParaRPr lang="en-US">
            <a:latin typeface="Helvetica"/>
            <a:cs typeface="Helvetica"/>
          </a:endParaRPr>
        </a:p>
      </dgm:t>
    </dgm:pt>
    <dgm:pt modelId="{26FB4C1B-DE89-4664-A840-E7E56018366B}" type="parTrans" cxnId="{140ABD9A-C035-400D-9621-B3A46DDB715D}">
      <dgm:prSet/>
      <dgm:spPr/>
      <dgm:t>
        <a:bodyPr/>
        <a:lstStyle/>
        <a:p>
          <a:endParaRPr lang="en-US"/>
        </a:p>
      </dgm:t>
    </dgm:pt>
    <dgm:pt modelId="{E9A61182-6570-4FF3-9981-E683E8176806}" type="sibTrans" cxnId="{140ABD9A-C035-400D-9621-B3A46DDB715D}">
      <dgm:prSet/>
      <dgm:spPr/>
      <dgm:t>
        <a:bodyPr/>
        <a:lstStyle/>
        <a:p>
          <a:endParaRPr lang="en-US"/>
        </a:p>
      </dgm:t>
    </dgm:pt>
    <dgm:pt modelId="{B117D709-1DB1-41B4-8E63-A399EDAA890B}">
      <dgm:prSet phldr="0"/>
      <dgm:spPr/>
      <dgm:t>
        <a:bodyPr/>
        <a:lstStyle/>
        <a:p>
          <a:endParaRPr lang="en-US">
            <a:latin typeface="Helvetica"/>
            <a:cs typeface="Helvetica"/>
          </a:endParaRPr>
        </a:p>
      </dgm:t>
    </dgm:pt>
    <dgm:pt modelId="{41704725-47CD-4EDD-B92F-5CF8FCBEB865}" type="parTrans" cxnId="{3F626388-2215-457B-85FA-986D1D935F65}">
      <dgm:prSet/>
      <dgm:spPr/>
      <dgm:t>
        <a:bodyPr/>
        <a:lstStyle/>
        <a:p>
          <a:endParaRPr lang="en-US"/>
        </a:p>
      </dgm:t>
    </dgm:pt>
    <dgm:pt modelId="{AD281F2E-7BEB-4133-92E6-D4430ED35E4F}" type="sibTrans" cxnId="{3F626388-2215-457B-85FA-986D1D935F65}">
      <dgm:prSet/>
      <dgm:spPr/>
      <dgm:t>
        <a:bodyPr/>
        <a:lstStyle/>
        <a:p>
          <a:endParaRPr lang="en-US"/>
        </a:p>
      </dgm:t>
    </dgm:pt>
    <dgm:pt modelId="{C8BC80DA-8F70-4D7D-9628-82547F955915}">
      <dgm:prSet phldr="0"/>
      <dgm:spPr/>
      <dgm:t>
        <a:bodyPr/>
        <a:lstStyle/>
        <a:p>
          <a:endParaRPr lang="en-US">
            <a:latin typeface="Helvetica"/>
            <a:cs typeface="Helvetica"/>
          </a:endParaRPr>
        </a:p>
      </dgm:t>
    </dgm:pt>
    <dgm:pt modelId="{410EAB05-2D4D-4339-9716-D5F6DD2AB553}" type="parTrans" cxnId="{38E70EE6-7009-45BD-94D1-5EDE845EFA49}">
      <dgm:prSet/>
      <dgm:spPr/>
      <dgm:t>
        <a:bodyPr/>
        <a:lstStyle/>
        <a:p>
          <a:endParaRPr lang="en-US"/>
        </a:p>
      </dgm:t>
    </dgm:pt>
    <dgm:pt modelId="{61C5703D-A17B-4F52-9389-E5B42C95E6AC}" type="sibTrans" cxnId="{38E70EE6-7009-45BD-94D1-5EDE845EFA49}">
      <dgm:prSet/>
      <dgm:spPr/>
      <dgm:t>
        <a:bodyPr/>
        <a:lstStyle/>
        <a:p>
          <a:endParaRPr lang="en-US"/>
        </a:p>
      </dgm:t>
    </dgm:pt>
    <dgm:pt modelId="{8570A0A3-5A3D-41C5-A77F-A4910DCAF668}">
      <dgm:prSet phldr="0"/>
      <dgm:spPr/>
      <dgm:t>
        <a:bodyPr/>
        <a:lstStyle/>
        <a:p>
          <a:endParaRPr lang="en-US">
            <a:latin typeface="Helvetica"/>
            <a:cs typeface="Helvetica"/>
          </a:endParaRPr>
        </a:p>
      </dgm:t>
    </dgm:pt>
    <dgm:pt modelId="{25B0E189-CAF4-4194-AED2-772534417A67}" type="parTrans" cxnId="{22CF9E1C-D068-4CBE-AFF4-AC01F5AF2C6D}">
      <dgm:prSet/>
      <dgm:spPr/>
      <dgm:t>
        <a:bodyPr/>
        <a:lstStyle/>
        <a:p>
          <a:endParaRPr lang="en-US"/>
        </a:p>
      </dgm:t>
    </dgm:pt>
    <dgm:pt modelId="{730B2C8B-34D2-475B-BC69-1BAA8875D510}" type="sibTrans" cxnId="{22CF9E1C-D068-4CBE-AFF4-AC01F5AF2C6D}">
      <dgm:prSet/>
      <dgm:spPr/>
      <dgm:t>
        <a:bodyPr/>
        <a:lstStyle/>
        <a:p>
          <a:endParaRPr lang="en-US"/>
        </a:p>
      </dgm:t>
    </dgm:pt>
    <dgm:pt modelId="{3127A221-8BC3-4378-B56F-CA91B7556FFF}">
      <dgm:prSet phldr="0"/>
      <dgm:spPr/>
      <dgm:t>
        <a:bodyPr/>
        <a:lstStyle/>
        <a:p>
          <a:endParaRPr lang="en-US">
            <a:latin typeface="Helvetica"/>
            <a:cs typeface="Helvetica"/>
          </a:endParaRPr>
        </a:p>
      </dgm:t>
    </dgm:pt>
    <dgm:pt modelId="{D6DCBFAE-A2C7-4224-8B40-9649217BEA36}" type="parTrans" cxnId="{18BC194E-2A14-4F31-9AB9-2EF6C75A1645}">
      <dgm:prSet/>
      <dgm:spPr/>
      <dgm:t>
        <a:bodyPr/>
        <a:lstStyle/>
        <a:p>
          <a:endParaRPr lang="en-US"/>
        </a:p>
      </dgm:t>
    </dgm:pt>
    <dgm:pt modelId="{E7312060-F97F-42B9-8EF1-A534461B1154}" type="sibTrans" cxnId="{18BC194E-2A14-4F31-9AB9-2EF6C75A1645}">
      <dgm:prSet/>
      <dgm:spPr/>
      <dgm:t>
        <a:bodyPr/>
        <a:lstStyle/>
        <a:p>
          <a:endParaRPr lang="en-US"/>
        </a:p>
      </dgm:t>
    </dgm:pt>
    <dgm:pt modelId="{A077B3FB-DFC3-43C3-B61A-E1B2F7579A28}" type="pres">
      <dgm:prSet presAssocID="{1F7A1B44-7043-4BB0-BD6B-0782C041ADC3}" presName="Name0" presStyleCnt="0">
        <dgm:presLayoutVars>
          <dgm:dir/>
          <dgm:resizeHandles val="exact"/>
        </dgm:presLayoutVars>
      </dgm:prSet>
      <dgm:spPr/>
    </dgm:pt>
    <dgm:pt modelId="{B7937753-05A6-46AB-9966-D177E1331361}" type="pres">
      <dgm:prSet presAssocID="{1F7A1B44-7043-4BB0-BD6B-0782C041ADC3}" presName="arrow" presStyleLbl="bgShp" presStyleIdx="0" presStyleCnt="1"/>
      <dgm:spPr/>
    </dgm:pt>
    <dgm:pt modelId="{8D95FD95-5DFE-4757-A2EC-7EDD3136359B}" type="pres">
      <dgm:prSet presAssocID="{1F7A1B44-7043-4BB0-BD6B-0782C041ADC3}" presName="points" presStyleCnt="0"/>
      <dgm:spPr/>
    </dgm:pt>
    <dgm:pt modelId="{C39610F1-E8D0-4AB5-9C3A-BD84C58FDA6F}" type="pres">
      <dgm:prSet presAssocID="{63E125E5-5B04-47B5-AF60-151D12EEE23E}" presName="compositeA" presStyleCnt="0"/>
      <dgm:spPr/>
    </dgm:pt>
    <dgm:pt modelId="{0D172197-CAB9-463E-AA88-077FCABAB706}" type="pres">
      <dgm:prSet presAssocID="{63E125E5-5B04-47B5-AF60-151D12EEE23E}" presName="textA" presStyleLbl="revTx" presStyleIdx="0" presStyleCnt="10">
        <dgm:presLayoutVars>
          <dgm:bulletEnabled val="1"/>
        </dgm:presLayoutVars>
      </dgm:prSet>
      <dgm:spPr/>
    </dgm:pt>
    <dgm:pt modelId="{3D9E390A-DAC4-4ECD-A0D3-735CCE15BAEA}" type="pres">
      <dgm:prSet presAssocID="{63E125E5-5B04-47B5-AF60-151D12EEE23E}" presName="circleA" presStyleLbl="node1" presStyleIdx="0" presStyleCnt="10"/>
      <dgm:spPr>
        <a:solidFill>
          <a:schemeClr val="accent4"/>
        </a:solidFill>
      </dgm:spPr>
    </dgm:pt>
    <dgm:pt modelId="{2D7EC709-7E5F-4E93-9DF2-E88A6DB3515F}" type="pres">
      <dgm:prSet presAssocID="{63E125E5-5B04-47B5-AF60-151D12EEE23E}" presName="spaceA" presStyleCnt="0"/>
      <dgm:spPr/>
    </dgm:pt>
    <dgm:pt modelId="{109D55F9-FFBE-48A6-8887-8D145EB46040}" type="pres">
      <dgm:prSet presAssocID="{DDE329F5-FAB8-450B-9AF2-8803EA477067}" presName="space" presStyleCnt="0"/>
      <dgm:spPr/>
    </dgm:pt>
    <dgm:pt modelId="{3A7E5496-9666-4CC8-A764-E0C45FAB3853}" type="pres">
      <dgm:prSet presAssocID="{C91F1A12-14D7-4F2C-95B9-E4E759D39378}" presName="compositeB" presStyleCnt="0"/>
      <dgm:spPr/>
    </dgm:pt>
    <dgm:pt modelId="{916A5FF0-EA46-45E8-9EB8-51851BE33276}" type="pres">
      <dgm:prSet presAssocID="{C91F1A12-14D7-4F2C-95B9-E4E759D39378}" presName="textB" presStyleLbl="revTx" presStyleIdx="1" presStyleCnt="10">
        <dgm:presLayoutVars>
          <dgm:bulletEnabled val="1"/>
        </dgm:presLayoutVars>
      </dgm:prSet>
      <dgm:spPr/>
    </dgm:pt>
    <dgm:pt modelId="{756E0266-BA1A-48E3-A47B-5673584F3CAE}" type="pres">
      <dgm:prSet presAssocID="{C91F1A12-14D7-4F2C-95B9-E4E759D39378}" presName="circleB" presStyleLbl="node1" presStyleIdx="1" presStyleCnt="10"/>
      <dgm:spPr/>
    </dgm:pt>
    <dgm:pt modelId="{389699E3-41E0-4B31-85C5-1F41C9617681}" type="pres">
      <dgm:prSet presAssocID="{C91F1A12-14D7-4F2C-95B9-E4E759D39378}" presName="spaceB" presStyleCnt="0"/>
      <dgm:spPr/>
    </dgm:pt>
    <dgm:pt modelId="{981128C5-04AF-4518-AD5D-08D8B7FEE189}" type="pres">
      <dgm:prSet presAssocID="{E9A61182-6570-4FF3-9981-E683E8176806}" presName="space" presStyleCnt="0"/>
      <dgm:spPr/>
    </dgm:pt>
    <dgm:pt modelId="{405039D8-415A-4A67-8B4F-515B6038D509}" type="pres">
      <dgm:prSet presAssocID="{B117D709-1DB1-41B4-8E63-A399EDAA890B}" presName="compositeA" presStyleCnt="0"/>
      <dgm:spPr/>
    </dgm:pt>
    <dgm:pt modelId="{E87459D5-C89B-48E2-8751-5F1B33367A4D}" type="pres">
      <dgm:prSet presAssocID="{B117D709-1DB1-41B4-8E63-A399EDAA890B}" presName="textA" presStyleLbl="revTx" presStyleIdx="2" presStyleCnt="10">
        <dgm:presLayoutVars>
          <dgm:bulletEnabled val="1"/>
        </dgm:presLayoutVars>
      </dgm:prSet>
      <dgm:spPr/>
    </dgm:pt>
    <dgm:pt modelId="{FD286CEC-B850-4141-9B11-4D2229DDD6F8}" type="pres">
      <dgm:prSet presAssocID="{B117D709-1DB1-41B4-8E63-A399EDAA890B}" presName="circleA" presStyleLbl="node1" presStyleIdx="2" presStyleCnt="10"/>
      <dgm:spPr/>
    </dgm:pt>
    <dgm:pt modelId="{8860DC73-2EBF-4947-A506-97F267573773}" type="pres">
      <dgm:prSet presAssocID="{B117D709-1DB1-41B4-8E63-A399EDAA890B}" presName="spaceA" presStyleCnt="0"/>
      <dgm:spPr/>
    </dgm:pt>
    <dgm:pt modelId="{FA6F9C02-3D2C-4CBE-9166-5F039207ADED}" type="pres">
      <dgm:prSet presAssocID="{AD281F2E-7BEB-4133-92E6-D4430ED35E4F}" presName="space" presStyleCnt="0"/>
      <dgm:spPr/>
    </dgm:pt>
    <dgm:pt modelId="{86B8115A-4E7A-4184-BA1A-F5F7D4668450}" type="pres">
      <dgm:prSet presAssocID="{C8BC80DA-8F70-4D7D-9628-82547F955915}" presName="compositeB" presStyleCnt="0"/>
      <dgm:spPr/>
    </dgm:pt>
    <dgm:pt modelId="{BDDFFEF9-C2A3-46C1-ABCD-421628B9A62E}" type="pres">
      <dgm:prSet presAssocID="{C8BC80DA-8F70-4D7D-9628-82547F955915}" presName="textB" presStyleLbl="revTx" presStyleIdx="3" presStyleCnt="10">
        <dgm:presLayoutVars>
          <dgm:bulletEnabled val="1"/>
        </dgm:presLayoutVars>
      </dgm:prSet>
      <dgm:spPr/>
    </dgm:pt>
    <dgm:pt modelId="{C8EA2309-1251-420C-89ED-C1777BAE8C3F}" type="pres">
      <dgm:prSet presAssocID="{C8BC80DA-8F70-4D7D-9628-82547F955915}" presName="circleB" presStyleLbl="node1" presStyleIdx="3" presStyleCnt="10"/>
      <dgm:spPr/>
    </dgm:pt>
    <dgm:pt modelId="{6BC46ED4-D01F-4313-B5CC-8D7BDA655D84}" type="pres">
      <dgm:prSet presAssocID="{C8BC80DA-8F70-4D7D-9628-82547F955915}" presName="spaceB" presStyleCnt="0"/>
      <dgm:spPr/>
    </dgm:pt>
    <dgm:pt modelId="{2CE0429E-E1FF-40B9-AE07-35113E44C2D6}" type="pres">
      <dgm:prSet presAssocID="{61C5703D-A17B-4F52-9389-E5B42C95E6AC}" presName="space" presStyleCnt="0"/>
      <dgm:spPr/>
    </dgm:pt>
    <dgm:pt modelId="{18C90D86-DB8F-4329-B1BC-5C9EBDF7B10C}" type="pres">
      <dgm:prSet presAssocID="{8570A0A3-5A3D-41C5-A77F-A4910DCAF668}" presName="compositeA" presStyleCnt="0"/>
      <dgm:spPr/>
    </dgm:pt>
    <dgm:pt modelId="{A2BDFB09-B887-4B82-8B79-5D374D6C2DC3}" type="pres">
      <dgm:prSet presAssocID="{8570A0A3-5A3D-41C5-A77F-A4910DCAF668}" presName="textA" presStyleLbl="revTx" presStyleIdx="4" presStyleCnt="10">
        <dgm:presLayoutVars>
          <dgm:bulletEnabled val="1"/>
        </dgm:presLayoutVars>
      </dgm:prSet>
      <dgm:spPr/>
    </dgm:pt>
    <dgm:pt modelId="{A0A2361A-6A61-4F33-BC18-068626277B7D}" type="pres">
      <dgm:prSet presAssocID="{8570A0A3-5A3D-41C5-A77F-A4910DCAF668}" presName="circleA" presStyleLbl="node1" presStyleIdx="4" presStyleCnt="10"/>
      <dgm:spPr/>
    </dgm:pt>
    <dgm:pt modelId="{406DC5C7-EE5E-4057-8AF9-E5920E474CE8}" type="pres">
      <dgm:prSet presAssocID="{8570A0A3-5A3D-41C5-A77F-A4910DCAF668}" presName="spaceA" presStyleCnt="0"/>
      <dgm:spPr/>
    </dgm:pt>
    <dgm:pt modelId="{2F9650D8-B131-4C93-8ABE-A197325D4832}" type="pres">
      <dgm:prSet presAssocID="{730B2C8B-34D2-475B-BC69-1BAA8875D510}" presName="space" presStyleCnt="0"/>
      <dgm:spPr/>
    </dgm:pt>
    <dgm:pt modelId="{9F81FA15-5F2F-4F6E-906C-4C0A33C98A56}" type="pres">
      <dgm:prSet presAssocID="{3127A221-8BC3-4378-B56F-CA91B7556FFF}" presName="compositeB" presStyleCnt="0"/>
      <dgm:spPr/>
    </dgm:pt>
    <dgm:pt modelId="{ABD83957-3139-4D75-9692-C8D22BBD97BD}" type="pres">
      <dgm:prSet presAssocID="{3127A221-8BC3-4378-B56F-CA91B7556FFF}" presName="textB" presStyleLbl="revTx" presStyleIdx="5" presStyleCnt="10">
        <dgm:presLayoutVars>
          <dgm:bulletEnabled val="1"/>
        </dgm:presLayoutVars>
      </dgm:prSet>
      <dgm:spPr/>
    </dgm:pt>
    <dgm:pt modelId="{FE492289-F033-4612-AB8F-755C58FFF7AA}" type="pres">
      <dgm:prSet presAssocID="{3127A221-8BC3-4378-B56F-CA91B7556FFF}" presName="circleB" presStyleLbl="node1" presStyleIdx="5" presStyleCnt="10"/>
      <dgm:spPr/>
    </dgm:pt>
    <dgm:pt modelId="{B9A8C9FE-9CD6-44B8-98A8-20BBAEA6C1E4}" type="pres">
      <dgm:prSet presAssocID="{3127A221-8BC3-4378-B56F-CA91B7556FFF}" presName="spaceB" presStyleCnt="0"/>
      <dgm:spPr/>
    </dgm:pt>
    <dgm:pt modelId="{F003180A-8DBC-4246-8F4D-F457B899F9CD}" type="pres">
      <dgm:prSet presAssocID="{E7312060-F97F-42B9-8EF1-A534461B1154}" presName="space" presStyleCnt="0"/>
      <dgm:spPr/>
    </dgm:pt>
    <dgm:pt modelId="{AF22E3EA-1F4F-46BE-BADA-57C1299AB55E}" type="pres">
      <dgm:prSet presAssocID="{11414502-901D-4639-96C4-EB2988D1FC9D}" presName="compositeA" presStyleCnt="0"/>
      <dgm:spPr/>
    </dgm:pt>
    <dgm:pt modelId="{51BBA302-FF32-4B10-8C6F-5A214464FE93}" type="pres">
      <dgm:prSet presAssocID="{11414502-901D-4639-96C4-EB2988D1FC9D}" presName="textA" presStyleLbl="revTx" presStyleIdx="6" presStyleCnt="10">
        <dgm:presLayoutVars>
          <dgm:bulletEnabled val="1"/>
        </dgm:presLayoutVars>
      </dgm:prSet>
      <dgm:spPr/>
    </dgm:pt>
    <dgm:pt modelId="{6CA439D5-6954-40EC-BBA8-C8468053D4DA}" type="pres">
      <dgm:prSet presAssocID="{11414502-901D-4639-96C4-EB2988D1FC9D}" presName="circleA" presStyleLbl="node1" presStyleIdx="6" presStyleCnt="10"/>
      <dgm:spPr/>
    </dgm:pt>
    <dgm:pt modelId="{6EA28528-471A-488B-88B0-1EEABFE857E7}" type="pres">
      <dgm:prSet presAssocID="{11414502-901D-4639-96C4-EB2988D1FC9D}" presName="spaceA" presStyleCnt="0"/>
      <dgm:spPr/>
    </dgm:pt>
    <dgm:pt modelId="{F60C13D0-BE40-4513-86E5-7697EEE4D27D}" type="pres">
      <dgm:prSet presAssocID="{DE41FA6C-E2C5-4EC8-B1A6-192333CF6123}" presName="space" presStyleCnt="0"/>
      <dgm:spPr/>
    </dgm:pt>
    <dgm:pt modelId="{DF854F36-ABA9-4B9D-80AC-2D1FBC5E403A}" type="pres">
      <dgm:prSet presAssocID="{192C3DD3-2972-4515-A90D-EC751C0EEDC2}" presName="compositeB" presStyleCnt="0"/>
      <dgm:spPr/>
    </dgm:pt>
    <dgm:pt modelId="{4B6A0E95-E591-4ECF-BA10-C6D7FC29BE1B}" type="pres">
      <dgm:prSet presAssocID="{192C3DD3-2972-4515-A90D-EC751C0EEDC2}" presName="textB" presStyleLbl="revTx" presStyleIdx="7" presStyleCnt="10">
        <dgm:presLayoutVars>
          <dgm:bulletEnabled val="1"/>
        </dgm:presLayoutVars>
      </dgm:prSet>
      <dgm:spPr/>
    </dgm:pt>
    <dgm:pt modelId="{8E805D78-8DA8-4FD8-9F78-4E2E72095E58}" type="pres">
      <dgm:prSet presAssocID="{192C3DD3-2972-4515-A90D-EC751C0EEDC2}" presName="circleB" presStyleLbl="node1" presStyleIdx="7" presStyleCnt="10"/>
      <dgm:spPr/>
    </dgm:pt>
    <dgm:pt modelId="{D69A35CD-BE95-4795-8EFF-4E88FA0ECBC9}" type="pres">
      <dgm:prSet presAssocID="{192C3DD3-2972-4515-A90D-EC751C0EEDC2}" presName="spaceB" presStyleCnt="0"/>
      <dgm:spPr/>
    </dgm:pt>
    <dgm:pt modelId="{2FADB90D-9070-455C-BC5E-50D96689F736}" type="pres">
      <dgm:prSet presAssocID="{009B93D5-EE5F-42F6-9AB7-958008C4BB23}" presName="space" presStyleCnt="0"/>
      <dgm:spPr/>
    </dgm:pt>
    <dgm:pt modelId="{385FCAB5-6E38-40FE-9BDE-DDD3B0560CE5}" type="pres">
      <dgm:prSet presAssocID="{EB71EB14-8160-490D-AE8F-8A32BD955918}" presName="compositeA" presStyleCnt="0"/>
      <dgm:spPr/>
    </dgm:pt>
    <dgm:pt modelId="{C31ADC9D-70A4-44C0-A5D7-369A9CEDD592}" type="pres">
      <dgm:prSet presAssocID="{EB71EB14-8160-490D-AE8F-8A32BD955918}" presName="textA" presStyleLbl="revTx" presStyleIdx="8" presStyleCnt="10">
        <dgm:presLayoutVars>
          <dgm:bulletEnabled val="1"/>
        </dgm:presLayoutVars>
      </dgm:prSet>
      <dgm:spPr/>
    </dgm:pt>
    <dgm:pt modelId="{C743B5D5-3C00-41FC-BFDE-70EEEDB8675D}" type="pres">
      <dgm:prSet presAssocID="{EB71EB14-8160-490D-AE8F-8A32BD955918}" presName="circleA" presStyleLbl="node1" presStyleIdx="8" presStyleCnt="10"/>
      <dgm:spPr/>
    </dgm:pt>
    <dgm:pt modelId="{87D0D685-26CF-4BFE-A659-BA2CC77A6C67}" type="pres">
      <dgm:prSet presAssocID="{EB71EB14-8160-490D-AE8F-8A32BD955918}" presName="spaceA" presStyleCnt="0"/>
      <dgm:spPr/>
    </dgm:pt>
    <dgm:pt modelId="{9B33F090-4DD3-428E-8255-7F83008C7517}" type="pres">
      <dgm:prSet presAssocID="{D6AA8124-067B-4FC7-ADA6-807F703FB73A}" presName="space" presStyleCnt="0"/>
      <dgm:spPr/>
    </dgm:pt>
    <dgm:pt modelId="{CF0660F3-F9E6-4727-B31B-328C0BD4FB01}" type="pres">
      <dgm:prSet presAssocID="{DBB887F6-5CC0-497C-AC8F-E5986F4A6BC7}" presName="compositeB" presStyleCnt="0"/>
      <dgm:spPr/>
    </dgm:pt>
    <dgm:pt modelId="{C98A9CAD-BC53-4C73-BFD6-48E2B7F2DAF6}" type="pres">
      <dgm:prSet presAssocID="{DBB887F6-5CC0-497C-AC8F-E5986F4A6BC7}" presName="textB" presStyleLbl="revTx" presStyleIdx="9" presStyleCnt="10">
        <dgm:presLayoutVars>
          <dgm:bulletEnabled val="1"/>
        </dgm:presLayoutVars>
      </dgm:prSet>
      <dgm:spPr/>
    </dgm:pt>
    <dgm:pt modelId="{2734E6AC-6F6B-4AA1-A0C0-252EF39F1150}" type="pres">
      <dgm:prSet presAssocID="{DBB887F6-5CC0-497C-AC8F-E5986F4A6BC7}" presName="circleB" presStyleLbl="node1" presStyleIdx="9" presStyleCnt="10"/>
      <dgm:spPr/>
    </dgm:pt>
    <dgm:pt modelId="{A9E206AD-9523-4B26-A456-1E88E54CEB18}" type="pres">
      <dgm:prSet presAssocID="{DBB887F6-5CC0-497C-AC8F-E5986F4A6BC7}" presName="spaceB" presStyleCnt="0"/>
      <dgm:spPr/>
    </dgm:pt>
  </dgm:ptLst>
  <dgm:cxnLst>
    <dgm:cxn modelId="{22CF9E1C-D068-4CBE-AFF4-AC01F5AF2C6D}" srcId="{1F7A1B44-7043-4BB0-BD6B-0782C041ADC3}" destId="{8570A0A3-5A3D-41C5-A77F-A4910DCAF668}" srcOrd="4" destOrd="0" parTransId="{25B0E189-CAF4-4194-AED2-772534417A67}" sibTransId="{730B2C8B-34D2-475B-BC69-1BAA8875D510}"/>
    <dgm:cxn modelId="{3F9DE131-FEAC-4747-BC34-3A6BD3F848F2}" type="presOf" srcId="{C8BC80DA-8F70-4D7D-9628-82547F955915}" destId="{BDDFFEF9-C2A3-46C1-ABCD-421628B9A62E}" srcOrd="0" destOrd="0" presId="urn:microsoft.com/office/officeart/2005/8/layout/hProcess11"/>
    <dgm:cxn modelId="{BC432F67-17AA-4A75-9031-0AC924B97400}" type="presOf" srcId="{11414502-901D-4639-96C4-EB2988D1FC9D}" destId="{51BBA302-FF32-4B10-8C6F-5A214464FE93}" srcOrd="0" destOrd="0" presId="urn:microsoft.com/office/officeart/2005/8/layout/hProcess11"/>
    <dgm:cxn modelId="{18BC194E-2A14-4F31-9AB9-2EF6C75A1645}" srcId="{1F7A1B44-7043-4BB0-BD6B-0782C041ADC3}" destId="{3127A221-8BC3-4378-B56F-CA91B7556FFF}" srcOrd="5" destOrd="0" parTransId="{D6DCBFAE-A2C7-4224-8B40-9649217BEA36}" sibTransId="{E7312060-F97F-42B9-8EF1-A534461B1154}"/>
    <dgm:cxn modelId="{0A94FA6F-7D07-45F0-9161-9FC555D597BB}" type="presOf" srcId="{C91F1A12-14D7-4F2C-95B9-E4E759D39378}" destId="{916A5FF0-EA46-45E8-9EB8-51851BE33276}" srcOrd="0" destOrd="0" presId="urn:microsoft.com/office/officeart/2005/8/layout/hProcess11"/>
    <dgm:cxn modelId="{EE39CA55-E83E-4E8F-8ADA-AFF6A43EBA5A}" type="presOf" srcId="{DBB887F6-5CC0-497C-AC8F-E5986F4A6BC7}" destId="{C98A9CAD-BC53-4C73-BFD6-48E2B7F2DAF6}" srcOrd="0" destOrd="0" presId="urn:microsoft.com/office/officeart/2005/8/layout/hProcess11"/>
    <dgm:cxn modelId="{2DF7E45A-690C-4844-96E3-0E804BAF0E45}" srcId="{1F7A1B44-7043-4BB0-BD6B-0782C041ADC3}" destId="{192C3DD3-2972-4515-A90D-EC751C0EEDC2}" srcOrd="7" destOrd="0" parTransId="{7ACFB3AC-17DC-4B44-AC43-B043BEC2DCB1}" sibTransId="{009B93D5-EE5F-42F6-9AB7-958008C4BB23}"/>
    <dgm:cxn modelId="{07C7E781-A94A-4519-9085-C894418BBE66}" srcId="{1F7A1B44-7043-4BB0-BD6B-0782C041ADC3}" destId="{63E125E5-5B04-47B5-AF60-151D12EEE23E}" srcOrd="0" destOrd="0" parTransId="{E4B23858-AA40-4535-998F-1951F38750A3}" sibTransId="{DDE329F5-FAB8-450B-9AF2-8803EA477067}"/>
    <dgm:cxn modelId="{98892B82-993C-414B-A215-BAFC25ECFFB1}" type="presOf" srcId="{3127A221-8BC3-4378-B56F-CA91B7556FFF}" destId="{ABD83957-3139-4D75-9692-C8D22BBD97BD}" srcOrd="0" destOrd="0" presId="urn:microsoft.com/office/officeart/2005/8/layout/hProcess11"/>
    <dgm:cxn modelId="{975E4985-EF35-4A4E-897A-4A8D3E990F31}" type="presOf" srcId="{1F7A1B44-7043-4BB0-BD6B-0782C041ADC3}" destId="{A077B3FB-DFC3-43C3-B61A-E1B2F7579A28}" srcOrd="0" destOrd="0" presId="urn:microsoft.com/office/officeart/2005/8/layout/hProcess11"/>
    <dgm:cxn modelId="{3F626388-2215-457B-85FA-986D1D935F65}" srcId="{1F7A1B44-7043-4BB0-BD6B-0782C041ADC3}" destId="{B117D709-1DB1-41B4-8E63-A399EDAA890B}" srcOrd="2" destOrd="0" parTransId="{41704725-47CD-4EDD-B92F-5CF8FCBEB865}" sibTransId="{AD281F2E-7BEB-4133-92E6-D4430ED35E4F}"/>
    <dgm:cxn modelId="{D4190A8B-233D-4EF0-A3A9-68645F2E0355}" srcId="{1F7A1B44-7043-4BB0-BD6B-0782C041ADC3}" destId="{EB71EB14-8160-490D-AE8F-8A32BD955918}" srcOrd="8" destOrd="0" parTransId="{5805E3AC-2405-4BC1-8D3A-9999B65B52B6}" sibTransId="{D6AA8124-067B-4FC7-ADA6-807F703FB73A}"/>
    <dgm:cxn modelId="{C9750694-2CE8-48F1-876E-42EA6B54B8E8}" type="presOf" srcId="{B117D709-1DB1-41B4-8E63-A399EDAA890B}" destId="{E87459D5-C89B-48E2-8751-5F1B33367A4D}" srcOrd="0" destOrd="0" presId="urn:microsoft.com/office/officeart/2005/8/layout/hProcess11"/>
    <dgm:cxn modelId="{140ABD9A-C035-400D-9621-B3A46DDB715D}" srcId="{1F7A1B44-7043-4BB0-BD6B-0782C041ADC3}" destId="{C91F1A12-14D7-4F2C-95B9-E4E759D39378}" srcOrd="1" destOrd="0" parTransId="{26FB4C1B-DE89-4664-A840-E7E56018366B}" sibTransId="{E9A61182-6570-4FF3-9981-E683E8176806}"/>
    <dgm:cxn modelId="{6BB708A7-8919-4ABC-8106-8B8C8235DD42}" type="presOf" srcId="{63E125E5-5B04-47B5-AF60-151D12EEE23E}" destId="{0D172197-CAB9-463E-AA88-077FCABAB706}" srcOrd="0" destOrd="0" presId="urn:microsoft.com/office/officeart/2005/8/layout/hProcess11"/>
    <dgm:cxn modelId="{A44343AD-AB7D-4869-8C2B-CA6F31EA74A0}" srcId="{1F7A1B44-7043-4BB0-BD6B-0782C041ADC3}" destId="{DBB887F6-5CC0-497C-AC8F-E5986F4A6BC7}" srcOrd="9" destOrd="0" parTransId="{5B3C8C2F-16FB-483C-9020-BE38DACCA23E}" sibTransId="{3FE32A6D-2EBB-4CEC-8149-CE7508BD9869}"/>
    <dgm:cxn modelId="{D0942AD6-EFAF-4C4B-A388-360A57EDEB98}" type="presOf" srcId="{EB71EB14-8160-490D-AE8F-8A32BD955918}" destId="{C31ADC9D-70A4-44C0-A5D7-369A9CEDD592}" srcOrd="0" destOrd="0" presId="urn:microsoft.com/office/officeart/2005/8/layout/hProcess11"/>
    <dgm:cxn modelId="{928F1FD9-4E51-42EA-83E4-0CB117F5D57A}" type="presOf" srcId="{8570A0A3-5A3D-41C5-A77F-A4910DCAF668}" destId="{A2BDFB09-B887-4B82-8B79-5D374D6C2DC3}" srcOrd="0" destOrd="0" presId="urn:microsoft.com/office/officeart/2005/8/layout/hProcess11"/>
    <dgm:cxn modelId="{B40465DB-C6D8-41E3-A69A-E139A0CA6735}" type="presOf" srcId="{192C3DD3-2972-4515-A90D-EC751C0EEDC2}" destId="{4B6A0E95-E591-4ECF-BA10-C6D7FC29BE1B}" srcOrd="0" destOrd="0" presId="urn:microsoft.com/office/officeart/2005/8/layout/hProcess11"/>
    <dgm:cxn modelId="{38E70EE6-7009-45BD-94D1-5EDE845EFA49}" srcId="{1F7A1B44-7043-4BB0-BD6B-0782C041ADC3}" destId="{C8BC80DA-8F70-4D7D-9628-82547F955915}" srcOrd="3" destOrd="0" parTransId="{410EAB05-2D4D-4339-9716-D5F6DD2AB553}" sibTransId="{61C5703D-A17B-4F52-9389-E5B42C95E6AC}"/>
    <dgm:cxn modelId="{F8DE28E7-1EAF-4D7F-87F3-92D410685534}" srcId="{1F7A1B44-7043-4BB0-BD6B-0782C041ADC3}" destId="{11414502-901D-4639-96C4-EB2988D1FC9D}" srcOrd="6" destOrd="0" parTransId="{8D398202-1779-4759-92A0-B466EA48835D}" sibTransId="{DE41FA6C-E2C5-4EC8-B1A6-192333CF6123}"/>
    <dgm:cxn modelId="{CDECBF0B-EBCA-4F96-8E7F-E886A4EB27BA}" type="presParOf" srcId="{A077B3FB-DFC3-43C3-B61A-E1B2F7579A28}" destId="{B7937753-05A6-46AB-9966-D177E1331361}" srcOrd="0" destOrd="0" presId="urn:microsoft.com/office/officeart/2005/8/layout/hProcess11"/>
    <dgm:cxn modelId="{CE095648-E71E-4006-A269-8A917B6BF69A}" type="presParOf" srcId="{A077B3FB-DFC3-43C3-B61A-E1B2F7579A28}" destId="{8D95FD95-5DFE-4757-A2EC-7EDD3136359B}" srcOrd="1" destOrd="0" presId="urn:microsoft.com/office/officeart/2005/8/layout/hProcess11"/>
    <dgm:cxn modelId="{BB1DA47A-017A-4AC3-8315-E9F3D081E128}" type="presParOf" srcId="{8D95FD95-5DFE-4757-A2EC-7EDD3136359B}" destId="{C39610F1-E8D0-4AB5-9C3A-BD84C58FDA6F}" srcOrd="0" destOrd="0" presId="urn:microsoft.com/office/officeart/2005/8/layout/hProcess11"/>
    <dgm:cxn modelId="{27B3228A-8511-47F3-84AA-E68F03D8147B}" type="presParOf" srcId="{C39610F1-E8D0-4AB5-9C3A-BD84C58FDA6F}" destId="{0D172197-CAB9-463E-AA88-077FCABAB706}" srcOrd="0" destOrd="0" presId="urn:microsoft.com/office/officeart/2005/8/layout/hProcess11"/>
    <dgm:cxn modelId="{1C743388-CF5F-460A-9AA5-4BDE43E63D13}" type="presParOf" srcId="{C39610F1-E8D0-4AB5-9C3A-BD84C58FDA6F}" destId="{3D9E390A-DAC4-4ECD-A0D3-735CCE15BAEA}" srcOrd="1" destOrd="0" presId="urn:microsoft.com/office/officeart/2005/8/layout/hProcess11"/>
    <dgm:cxn modelId="{2682CC0B-683F-4169-898D-6577CE290CE7}" type="presParOf" srcId="{C39610F1-E8D0-4AB5-9C3A-BD84C58FDA6F}" destId="{2D7EC709-7E5F-4E93-9DF2-E88A6DB3515F}" srcOrd="2" destOrd="0" presId="urn:microsoft.com/office/officeart/2005/8/layout/hProcess11"/>
    <dgm:cxn modelId="{17385B8D-9178-4B49-9C3D-C1FCBADECFF1}" type="presParOf" srcId="{8D95FD95-5DFE-4757-A2EC-7EDD3136359B}" destId="{109D55F9-FFBE-48A6-8887-8D145EB46040}" srcOrd="1" destOrd="0" presId="urn:microsoft.com/office/officeart/2005/8/layout/hProcess11"/>
    <dgm:cxn modelId="{D286E66B-951D-40E5-BD25-C333FE5CA24C}" type="presParOf" srcId="{8D95FD95-5DFE-4757-A2EC-7EDD3136359B}" destId="{3A7E5496-9666-4CC8-A764-E0C45FAB3853}" srcOrd="2" destOrd="0" presId="urn:microsoft.com/office/officeart/2005/8/layout/hProcess11"/>
    <dgm:cxn modelId="{DF39249C-2721-472B-9172-B4116323C9AB}" type="presParOf" srcId="{3A7E5496-9666-4CC8-A764-E0C45FAB3853}" destId="{916A5FF0-EA46-45E8-9EB8-51851BE33276}" srcOrd="0" destOrd="0" presId="urn:microsoft.com/office/officeart/2005/8/layout/hProcess11"/>
    <dgm:cxn modelId="{77E58040-803C-448D-A996-BF8772DF3CBB}" type="presParOf" srcId="{3A7E5496-9666-4CC8-A764-E0C45FAB3853}" destId="{756E0266-BA1A-48E3-A47B-5673584F3CAE}" srcOrd="1" destOrd="0" presId="urn:microsoft.com/office/officeart/2005/8/layout/hProcess11"/>
    <dgm:cxn modelId="{F4C054FA-6C3B-4D0A-ADF9-9D8497116E7D}" type="presParOf" srcId="{3A7E5496-9666-4CC8-A764-E0C45FAB3853}" destId="{389699E3-41E0-4B31-85C5-1F41C9617681}" srcOrd="2" destOrd="0" presId="urn:microsoft.com/office/officeart/2005/8/layout/hProcess11"/>
    <dgm:cxn modelId="{BCB80F09-9FD7-4713-8D6A-3B5441C6EB76}" type="presParOf" srcId="{8D95FD95-5DFE-4757-A2EC-7EDD3136359B}" destId="{981128C5-04AF-4518-AD5D-08D8B7FEE189}" srcOrd="3" destOrd="0" presId="urn:microsoft.com/office/officeart/2005/8/layout/hProcess11"/>
    <dgm:cxn modelId="{3D6E0A30-0B10-4D16-B02C-A6C9F53C05BD}" type="presParOf" srcId="{8D95FD95-5DFE-4757-A2EC-7EDD3136359B}" destId="{405039D8-415A-4A67-8B4F-515B6038D509}" srcOrd="4" destOrd="0" presId="urn:microsoft.com/office/officeart/2005/8/layout/hProcess11"/>
    <dgm:cxn modelId="{A1BF9913-FA77-4D16-A613-7008D9521C46}" type="presParOf" srcId="{405039D8-415A-4A67-8B4F-515B6038D509}" destId="{E87459D5-C89B-48E2-8751-5F1B33367A4D}" srcOrd="0" destOrd="0" presId="urn:microsoft.com/office/officeart/2005/8/layout/hProcess11"/>
    <dgm:cxn modelId="{8174F0A2-B988-46A9-8BA0-DA5B0F6A708B}" type="presParOf" srcId="{405039D8-415A-4A67-8B4F-515B6038D509}" destId="{FD286CEC-B850-4141-9B11-4D2229DDD6F8}" srcOrd="1" destOrd="0" presId="urn:microsoft.com/office/officeart/2005/8/layout/hProcess11"/>
    <dgm:cxn modelId="{54D3037F-DA3D-4556-8DBF-4205E5D8AC79}" type="presParOf" srcId="{405039D8-415A-4A67-8B4F-515B6038D509}" destId="{8860DC73-2EBF-4947-A506-97F267573773}" srcOrd="2" destOrd="0" presId="urn:microsoft.com/office/officeart/2005/8/layout/hProcess11"/>
    <dgm:cxn modelId="{6EF1A7C5-44E9-4935-9C68-50BFE85C855A}" type="presParOf" srcId="{8D95FD95-5DFE-4757-A2EC-7EDD3136359B}" destId="{FA6F9C02-3D2C-4CBE-9166-5F039207ADED}" srcOrd="5" destOrd="0" presId="urn:microsoft.com/office/officeart/2005/8/layout/hProcess11"/>
    <dgm:cxn modelId="{9072F5D1-87C3-4FF3-972B-23C046C2013C}" type="presParOf" srcId="{8D95FD95-5DFE-4757-A2EC-7EDD3136359B}" destId="{86B8115A-4E7A-4184-BA1A-F5F7D4668450}" srcOrd="6" destOrd="0" presId="urn:microsoft.com/office/officeart/2005/8/layout/hProcess11"/>
    <dgm:cxn modelId="{ABBA5B5F-426A-440F-B6E3-8A1F9CDB8A95}" type="presParOf" srcId="{86B8115A-4E7A-4184-BA1A-F5F7D4668450}" destId="{BDDFFEF9-C2A3-46C1-ABCD-421628B9A62E}" srcOrd="0" destOrd="0" presId="urn:microsoft.com/office/officeart/2005/8/layout/hProcess11"/>
    <dgm:cxn modelId="{B5E14E27-7839-4E3F-8ECA-97D92DF0A8CC}" type="presParOf" srcId="{86B8115A-4E7A-4184-BA1A-F5F7D4668450}" destId="{C8EA2309-1251-420C-89ED-C1777BAE8C3F}" srcOrd="1" destOrd="0" presId="urn:microsoft.com/office/officeart/2005/8/layout/hProcess11"/>
    <dgm:cxn modelId="{34B9E787-A50A-42BC-8520-CA14478E010D}" type="presParOf" srcId="{86B8115A-4E7A-4184-BA1A-F5F7D4668450}" destId="{6BC46ED4-D01F-4313-B5CC-8D7BDA655D84}" srcOrd="2" destOrd="0" presId="urn:microsoft.com/office/officeart/2005/8/layout/hProcess11"/>
    <dgm:cxn modelId="{D8311BB6-8E38-42F6-9655-42D721E5816D}" type="presParOf" srcId="{8D95FD95-5DFE-4757-A2EC-7EDD3136359B}" destId="{2CE0429E-E1FF-40B9-AE07-35113E44C2D6}" srcOrd="7" destOrd="0" presId="urn:microsoft.com/office/officeart/2005/8/layout/hProcess11"/>
    <dgm:cxn modelId="{A55478F9-62BE-4B5F-93FF-7A7E392F96FC}" type="presParOf" srcId="{8D95FD95-5DFE-4757-A2EC-7EDD3136359B}" destId="{18C90D86-DB8F-4329-B1BC-5C9EBDF7B10C}" srcOrd="8" destOrd="0" presId="urn:microsoft.com/office/officeart/2005/8/layout/hProcess11"/>
    <dgm:cxn modelId="{9695A0A5-B368-4EAE-8489-119D74829754}" type="presParOf" srcId="{18C90D86-DB8F-4329-B1BC-5C9EBDF7B10C}" destId="{A2BDFB09-B887-4B82-8B79-5D374D6C2DC3}" srcOrd="0" destOrd="0" presId="urn:microsoft.com/office/officeart/2005/8/layout/hProcess11"/>
    <dgm:cxn modelId="{DF0E148C-28B2-4657-ABEC-0A97A912E784}" type="presParOf" srcId="{18C90D86-DB8F-4329-B1BC-5C9EBDF7B10C}" destId="{A0A2361A-6A61-4F33-BC18-068626277B7D}" srcOrd="1" destOrd="0" presId="urn:microsoft.com/office/officeart/2005/8/layout/hProcess11"/>
    <dgm:cxn modelId="{67942C57-6B6B-4BBB-ADBD-4836AC84796C}" type="presParOf" srcId="{18C90D86-DB8F-4329-B1BC-5C9EBDF7B10C}" destId="{406DC5C7-EE5E-4057-8AF9-E5920E474CE8}" srcOrd="2" destOrd="0" presId="urn:microsoft.com/office/officeart/2005/8/layout/hProcess11"/>
    <dgm:cxn modelId="{1209D434-35DE-4FF9-8DD8-446714258C5D}" type="presParOf" srcId="{8D95FD95-5DFE-4757-A2EC-7EDD3136359B}" destId="{2F9650D8-B131-4C93-8ABE-A197325D4832}" srcOrd="9" destOrd="0" presId="urn:microsoft.com/office/officeart/2005/8/layout/hProcess11"/>
    <dgm:cxn modelId="{ECE68038-602D-43D6-8556-1FD0C9838523}" type="presParOf" srcId="{8D95FD95-5DFE-4757-A2EC-7EDD3136359B}" destId="{9F81FA15-5F2F-4F6E-906C-4C0A33C98A56}" srcOrd="10" destOrd="0" presId="urn:microsoft.com/office/officeart/2005/8/layout/hProcess11"/>
    <dgm:cxn modelId="{1A0DF2D8-9CD7-478C-BE75-169F5C580943}" type="presParOf" srcId="{9F81FA15-5F2F-4F6E-906C-4C0A33C98A56}" destId="{ABD83957-3139-4D75-9692-C8D22BBD97BD}" srcOrd="0" destOrd="0" presId="urn:microsoft.com/office/officeart/2005/8/layout/hProcess11"/>
    <dgm:cxn modelId="{34D04391-2947-42D4-B4F8-6C04F82EC16F}" type="presParOf" srcId="{9F81FA15-5F2F-4F6E-906C-4C0A33C98A56}" destId="{FE492289-F033-4612-AB8F-755C58FFF7AA}" srcOrd="1" destOrd="0" presId="urn:microsoft.com/office/officeart/2005/8/layout/hProcess11"/>
    <dgm:cxn modelId="{404E8A37-B2BD-435F-9681-4046C1EE6D40}" type="presParOf" srcId="{9F81FA15-5F2F-4F6E-906C-4C0A33C98A56}" destId="{B9A8C9FE-9CD6-44B8-98A8-20BBAEA6C1E4}" srcOrd="2" destOrd="0" presId="urn:microsoft.com/office/officeart/2005/8/layout/hProcess11"/>
    <dgm:cxn modelId="{851833BF-93B5-4EDD-8F5B-4C4DD826D56E}" type="presParOf" srcId="{8D95FD95-5DFE-4757-A2EC-7EDD3136359B}" destId="{F003180A-8DBC-4246-8F4D-F457B899F9CD}" srcOrd="11" destOrd="0" presId="urn:microsoft.com/office/officeart/2005/8/layout/hProcess11"/>
    <dgm:cxn modelId="{6B9F51D1-1632-41C8-963E-B4F884653B6C}" type="presParOf" srcId="{8D95FD95-5DFE-4757-A2EC-7EDD3136359B}" destId="{AF22E3EA-1F4F-46BE-BADA-57C1299AB55E}" srcOrd="12" destOrd="0" presId="urn:microsoft.com/office/officeart/2005/8/layout/hProcess11"/>
    <dgm:cxn modelId="{E48BF228-F972-403A-9CFB-8A00C90CD7E2}" type="presParOf" srcId="{AF22E3EA-1F4F-46BE-BADA-57C1299AB55E}" destId="{51BBA302-FF32-4B10-8C6F-5A214464FE93}" srcOrd="0" destOrd="0" presId="urn:microsoft.com/office/officeart/2005/8/layout/hProcess11"/>
    <dgm:cxn modelId="{E00E2506-A166-4BDE-9EF2-B25A2A678A16}" type="presParOf" srcId="{AF22E3EA-1F4F-46BE-BADA-57C1299AB55E}" destId="{6CA439D5-6954-40EC-BBA8-C8468053D4DA}" srcOrd="1" destOrd="0" presId="urn:microsoft.com/office/officeart/2005/8/layout/hProcess11"/>
    <dgm:cxn modelId="{8987FF93-C305-4588-8E33-5BB3A1841D1E}" type="presParOf" srcId="{AF22E3EA-1F4F-46BE-BADA-57C1299AB55E}" destId="{6EA28528-471A-488B-88B0-1EEABFE857E7}" srcOrd="2" destOrd="0" presId="urn:microsoft.com/office/officeart/2005/8/layout/hProcess11"/>
    <dgm:cxn modelId="{2924B466-FFDB-41BE-89CF-1DEA6001147E}" type="presParOf" srcId="{8D95FD95-5DFE-4757-A2EC-7EDD3136359B}" destId="{F60C13D0-BE40-4513-86E5-7697EEE4D27D}" srcOrd="13" destOrd="0" presId="urn:microsoft.com/office/officeart/2005/8/layout/hProcess11"/>
    <dgm:cxn modelId="{C7B4529C-0768-4421-85AD-7797B2A324CF}" type="presParOf" srcId="{8D95FD95-5DFE-4757-A2EC-7EDD3136359B}" destId="{DF854F36-ABA9-4B9D-80AC-2D1FBC5E403A}" srcOrd="14" destOrd="0" presId="urn:microsoft.com/office/officeart/2005/8/layout/hProcess11"/>
    <dgm:cxn modelId="{007277B3-D8B7-4CF1-8FE4-B2D8E19B59ED}" type="presParOf" srcId="{DF854F36-ABA9-4B9D-80AC-2D1FBC5E403A}" destId="{4B6A0E95-E591-4ECF-BA10-C6D7FC29BE1B}" srcOrd="0" destOrd="0" presId="urn:microsoft.com/office/officeart/2005/8/layout/hProcess11"/>
    <dgm:cxn modelId="{20507D23-2E63-4654-900B-7087F4F558B3}" type="presParOf" srcId="{DF854F36-ABA9-4B9D-80AC-2D1FBC5E403A}" destId="{8E805D78-8DA8-4FD8-9F78-4E2E72095E58}" srcOrd="1" destOrd="0" presId="urn:microsoft.com/office/officeart/2005/8/layout/hProcess11"/>
    <dgm:cxn modelId="{8904637A-5EEE-491E-8EE0-D219C4D5C76E}" type="presParOf" srcId="{DF854F36-ABA9-4B9D-80AC-2D1FBC5E403A}" destId="{D69A35CD-BE95-4795-8EFF-4E88FA0ECBC9}" srcOrd="2" destOrd="0" presId="urn:microsoft.com/office/officeart/2005/8/layout/hProcess11"/>
    <dgm:cxn modelId="{A83137C7-8417-41B0-9403-0BD974C906E3}" type="presParOf" srcId="{8D95FD95-5DFE-4757-A2EC-7EDD3136359B}" destId="{2FADB90D-9070-455C-BC5E-50D96689F736}" srcOrd="15" destOrd="0" presId="urn:microsoft.com/office/officeart/2005/8/layout/hProcess11"/>
    <dgm:cxn modelId="{07412A58-CE52-4229-8A8D-222D0BB540E4}" type="presParOf" srcId="{8D95FD95-5DFE-4757-A2EC-7EDD3136359B}" destId="{385FCAB5-6E38-40FE-9BDE-DDD3B0560CE5}" srcOrd="16" destOrd="0" presId="urn:microsoft.com/office/officeart/2005/8/layout/hProcess11"/>
    <dgm:cxn modelId="{B400CB33-A464-49F7-B377-859588FB4655}" type="presParOf" srcId="{385FCAB5-6E38-40FE-9BDE-DDD3B0560CE5}" destId="{C31ADC9D-70A4-44C0-A5D7-369A9CEDD592}" srcOrd="0" destOrd="0" presId="urn:microsoft.com/office/officeart/2005/8/layout/hProcess11"/>
    <dgm:cxn modelId="{8135CFC2-F151-449F-BE60-0841552B4BF2}" type="presParOf" srcId="{385FCAB5-6E38-40FE-9BDE-DDD3B0560CE5}" destId="{C743B5D5-3C00-41FC-BFDE-70EEEDB8675D}" srcOrd="1" destOrd="0" presId="urn:microsoft.com/office/officeart/2005/8/layout/hProcess11"/>
    <dgm:cxn modelId="{B91C4C7F-C0CA-4C9A-BD2D-26B5FE25E6F6}" type="presParOf" srcId="{385FCAB5-6E38-40FE-9BDE-DDD3B0560CE5}" destId="{87D0D685-26CF-4BFE-A659-BA2CC77A6C67}" srcOrd="2" destOrd="0" presId="urn:microsoft.com/office/officeart/2005/8/layout/hProcess11"/>
    <dgm:cxn modelId="{F3F40CED-1B5B-461F-826F-CC3E8D4DEBEA}" type="presParOf" srcId="{8D95FD95-5DFE-4757-A2EC-7EDD3136359B}" destId="{9B33F090-4DD3-428E-8255-7F83008C7517}" srcOrd="17" destOrd="0" presId="urn:microsoft.com/office/officeart/2005/8/layout/hProcess11"/>
    <dgm:cxn modelId="{EF521EDE-5854-43FB-A5C8-DE481813786B}" type="presParOf" srcId="{8D95FD95-5DFE-4757-A2EC-7EDD3136359B}" destId="{CF0660F3-F9E6-4727-B31B-328C0BD4FB01}" srcOrd="18" destOrd="0" presId="urn:microsoft.com/office/officeart/2005/8/layout/hProcess11"/>
    <dgm:cxn modelId="{494D8F30-0D3E-4774-B079-810FF7E58CD2}" type="presParOf" srcId="{CF0660F3-F9E6-4727-B31B-328C0BD4FB01}" destId="{C98A9CAD-BC53-4C73-BFD6-48E2B7F2DAF6}" srcOrd="0" destOrd="0" presId="urn:microsoft.com/office/officeart/2005/8/layout/hProcess11"/>
    <dgm:cxn modelId="{FDB623AF-DDDA-4C0A-B338-029E585C9AA3}" type="presParOf" srcId="{CF0660F3-F9E6-4727-B31B-328C0BD4FB01}" destId="{2734E6AC-6F6B-4AA1-A0C0-252EF39F1150}" srcOrd="1" destOrd="0" presId="urn:microsoft.com/office/officeart/2005/8/layout/hProcess11"/>
    <dgm:cxn modelId="{B937238B-8A4E-495A-9D4A-3B228C399E4E}" type="presParOf" srcId="{CF0660F3-F9E6-4727-B31B-328C0BD4FB01}" destId="{A9E206AD-9523-4B26-A456-1E88E54CEB18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F7A1B44-7043-4BB0-BD6B-0782C041ADC3}" type="doc">
      <dgm:prSet loTypeId="urn:microsoft.com/office/officeart/2005/8/layout/hProcess11" loCatId="process" qsTypeId="urn:microsoft.com/office/officeart/2005/8/quickstyle/simple1" qsCatId="simple" csTypeId="urn:microsoft.com/office/officeart/2005/8/colors/accent0_3" csCatId="mainScheme" phldr="1"/>
      <dgm:spPr/>
    </dgm:pt>
    <dgm:pt modelId="{63E125E5-5B04-47B5-AF60-151D12EEE23E}">
      <dgm:prSet phldrT="[Text]" phldr="0"/>
      <dgm:spPr/>
      <dgm:t>
        <a:bodyPr/>
        <a:lstStyle/>
        <a:p>
          <a:pPr rtl="0"/>
          <a:r>
            <a:rPr lang="en-US">
              <a:solidFill>
                <a:schemeClr val="tx1"/>
              </a:solidFill>
              <a:latin typeface="Helvetica"/>
              <a:cs typeface="Helvetica"/>
            </a:rPr>
            <a:t> </a:t>
          </a:r>
        </a:p>
      </dgm:t>
    </dgm:pt>
    <dgm:pt modelId="{E4B23858-AA40-4535-998F-1951F38750A3}" type="parTrans" cxnId="{07C7E781-A94A-4519-9085-C894418BBE66}">
      <dgm:prSet/>
      <dgm:spPr/>
      <dgm:t>
        <a:bodyPr/>
        <a:lstStyle/>
        <a:p>
          <a:endParaRPr lang="en-US"/>
        </a:p>
      </dgm:t>
    </dgm:pt>
    <dgm:pt modelId="{DDE329F5-FAB8-450B-9AF2-8803EA477067}" type="sibTrans" cxnId="{07C7E781-A94A-4519-9085-C894418BBE66}">
      <dgm:prSet/>
      <dgm:spPr/>
      <dgm:t>
        <a:bodyPr/>
        <a:lstStyle/>
        <a:p>
          <a:endParaRPr lang="en-US"/>
        </a:p>
      </dgm:t>
    </dgm:pt>
    <dgm:pt modelId="{11414502-901D-4639-96C4-EB2988D1FC9D}">
      <dgm:prSet phldr="0"/>
      <dgm:spPr/>
      <dgm:t>
        <a:bodyPr/>
        <a:lstStyle/>
        <a:p>
          <a:pPr rtl="0"/>
          <a:r>
            <a:rPr lang="en-US">
              <a:latin typeface="Helvetica"/>
              <a:cs typeface="Helvetica"/>
            </a:rPr>
            <a:t> </a:t>
          </a:r>
        </a:p>
      </dgm:t>
    </dgm:pt>
    <dgm:pt modelId="{8D398202-1779-4759-92A0-B466EA48835D}" type="parTrans" cxnId="{F8DE28E7-1EAF-4D7F-87F3-92D410685534}">
      <dgm:prSet/>
      <dgm:spPr/>
      <dgm:t>
        <a:bodyPr/>
        <a:lstStyle/>
        <a:p>
          <a:endParaRPr lang="en-US"/>
        </a:p>
      </dgm:t>
    </dgm:pt>
    <dgm:pt modelId="{DE41FA6C-E2C5-4EC8-B1A6-192333CF6123}" type="sibTrans" cxnId="{F8DE28E7-1EAF-4D7F-87F3-92D410685534}">
      <dgm:prSet/>
      <dgm:spPr/>
      <dgm:t>
        <a:bodyPr/>
        <a:lstStyle/>
        <a:p>
          <a:endParaRPr lang="en-US"/>
        </a:p>
      </dgm:t>
    </dgm:pt>
    <dgm:pt modelId="{192C3DD3-2972-4515-A90D-EC751C0EEDC2}">
      <dgm:prSet phldr="0"/>
      <dgm:spPr/>
      <dgm:t>
        <a:bodyPr/>
        <a:lstStyle/>
        <a:p>
          <a:pPr rtl="0"/>
          <a:r>
            <a:rPr lang="en-US">
              <a:latin typeface="Helvetica"/>
              <a:cs typeface="Helvetica"/>
            </a:rPr>
            <a:t> </a:t>
          </a:r>
        </a:p>
      </dgm:t>
    </dgm:pt>
    <dgm:pt modelId="{7ACFB3AC-17DC-4B44-AC43-B043BEC2DCB1}" type="parTrans" cxnId="{2DF7E45A-690C-4844-96E3-0E804BAF0E45}">
      <dgm:prSet/>
      <dgm:spPr/>
      <dgm:t>
        <a:bodyPr/>
        <a:lstStyle/>
        <a:p>
          <a:endParaRPr lang="en-US"/>
        </a:p>
      </dgm:t>
    </dgm:pt>
    <dgm:pt modelId="{009B93D5-EE5F-42F6-9AB7-958008C4BB23}" type="sibTrans" cxnId="{2DF7E45A-690C-4844-96E3-0E804BAF0E45}">
      <dgm:prSet/>
      <dgm:spPr/>
      <dgm:t>
        <a:bodyPr/>
        <a:lstStyle/>
        <a:p>
          <a:endParaRPr lang="en-US"/>
        </a:p>
      </dgm:t>
    </dgm:pt>
    <dgm:pt modelId="{EB71EB14-8160-490D-AE8F-8A32BD955918}">
      <dgm:prSet phldr="0"/>
      <dgm:spPr/>
      <dgm:t>
        <a:bodyPr/>
        <a:lstStyle/>
        <a:p>
          <a:pPr rtl="0"/>
          <a:r>
            <a:rPr lang="en-US">
              <a:latin typeface="Helvetica"/>
              <a:cs typeface="Helvetica"/>
            </a:rPr>
            <a:t> </a:t>
          </a:r>
        </a:p>
      </dgm:t>
    </dgm:pt>
    <dgm:pt modelId="{5805E3AC-2405-4BC1-8D3A-9999B65B52B6}" type="parTrans" cxnId="{D4190A8B-233D-4EF0-A3A9-68645F2E0355}">
      <dgm:prSet/>
      <dgm:spPr/>
      <dgm:t>
        <a:bodyPr/>
        <a:lstStyle/>
        <a:p>
          <a:endParaRPr lang="en-US"/>
        </a:p>
      </dgm:t>
    </dgm:pt>
    <dgm:pt modelId="{D6AA8124-067B-4FC7-ADA6-807F703FB73A}" type="sibTrans" cxnId="{D4190A8B-233D-4EF0-A3A9-68645F2E0355}">
      <dgm:prSet/>
      <dgm:spPr/>
      <dgm:t>
        <a:bodyPr/>
        <a:lstStyle/>
        <a:p>
          <a:endParaRPr lang="en-US"/>
        </a:p>
      </dgm:t>
    </dgm:pt>
    <dgm:pt modelId="{DBB887F6-5CC0-497C-AC8F-E5986F4A6BC7}">
      <dgm:prSet phldr="0"/>
      <dgm:spPr/>
      <dgm:t>
        <a:bodyPr/>
        <a:lstStyle/>
        <a:p>
          <a:r>
            <a:rPr lang="en-US">
              <a:latin typeface="Helvetica"/>
              <a:cs typeface="Helvetica"/>
            </a:rPr>
            <a:t> </a:t>
          </a:r>
        </a:p>
      </dgm:t>
    </dgm:pt>
    <dgm:pt modelId="{5B3C8C2F-16FB-483C-9020-BE38DACCA23E}" type="parTrans" cxnId="{A44343AD-AB7D-4869-8C2B-CA6F31EA74A0}">
      <dgm:prSet/>
      <dgm:spPr/>
      <dgm:t>
        <a:bodyPr/>
        <a:lstStyle/>
        <a:p>
          <a:endParaRPr lang="en-US"/>
        </a:p>
      </dgm:t>
    </dgm:pt>
    <dgm:pt modelId="{3FE32A6D-2EBB-4CEC-8149-CE7508BD9869}" type="sibTrans" cxnId="{A44343AD-AB7D-4869-8C2B-CA6F31EA74A0}">
      <dgm:prSet/>
      <dgm:spPr/>
      <dgm:t>
        <a:bodyPr/>
        <a:lstStyle/>
        <a:p>
          <a:endParaRPr lang="en-US"/>
        </a:p>
      </dgm:t>
    </dgm:pt>
    <dgm:pt modelId="{C91F1A12-14D7-4F2C-95B9-E4E759D39378}">
      <dgm:prSet phldr="0"/>
      <dgm:spPr/>
      <dgm:t>
        <a:bodyPr/>
        <a:lstStyle/>
        <a:p>
          <a:endParaRPr lang="en-US">
            <a:latin typeface="Helvetica"/>
            <a:cs typeface="Helvetica"/>
          </a:endParaRPr>
        </a:p>
      </dgm:t>
    </dgm:pt>
    <dgm:pt modelId="{26FB4C1B-DE89-4664-A840-E7E56018366B}" type="parTrans" cxnId="{140ABD9A-C035-400D-9621-B3A46DDB715D}">
      <dgm:prSet/>
      <dgm:spPr/>
      <dgm:t>
        <a:bodyPr/>
        <a:lstStyle/>
        <a:p>
          <a:endParaRPr lang="en-US"/>
        </a:p>
      </dgm:t>
    </dgm:pt>
    <dgm:pt modelId="{E9A61182-6570-4FF3-9981-E683E8176806}" type="sibTrans" cxnId="{140ABD9A-C035-400D-9621-B3A46DDB715D}">
      <dgm:prSet/>
      <dgm:spPr/>
      <dgm:t>
        <a:bodyPr/>
        <a:lstStyle/>
        <a:p>
          <a:endParaRPr lang="en-US"/>
        </a:p>
      </dgm:t>
    </dgm:pt>
    <dgm:pt modelId="{B117D709-1DB1-41B4-8E63-A399EDAA890B}">
      <dgm:prSet phldr="0"/>
      <dgm:spPr/>
      <dgm:t>
        <a:bodyPr/>
        <a:lstStyle/>
        <a:p>
          <a:endParaRPr lang="en-US">
            <a:latin typeface="Helvetica"/>
            <a:cs typeface="Helvetica"/>
          </a:endParaRPr>
        </a:p>
      </dgm:t>
    </dgm:pt>
    <dgm:pt modelId="{41704725-47CD-4EDD-B92F-5CF8FCBEB865}" type="parTrans" cxnId="{3F626388-2215-457B-85FA-986D1D935F65}">
      <dgm:prSet/>
      <dgm:spPr/>
      <dgm:t>
        <a:bodyPr/>
        <a:lstStyle/>
        <a:p>
          <a:endParaRPr lang="en-US"/>
        </a:p>
      </dgm:t>
    </dgm:pt>
    <dgm:pt modelId="{AD281F2E-7BEB-4133-92E6-D4430ED35E4F}" type="sibTrans" cxnId="{3F626388-2215-457B-85FA-986D1D935F65}">
      <dgm:prSet/>
      <dgm:spPr/>
      <dgm:t>
        <a:bodyPr/>
        <a:lstStyle/>
        <a:p>
          <a:endParaRPr lang="en-US"/>
        </a:p>
      </dgm:t>
    </dgm:pt>
    <dgm:pt modelId="{C8BC80DA-8F70-4D7D-9628-82547F955915}">
      <dgm:prSet phldr="0"/>
      <dgm:spPr/>
      <dgm:t>
        <a:bodyPr/>
        <a:lstStyle/>
        <a:p>
          <a:endParaRPr lang="en-US">
            <a:latin typeface="Helvetica"/>
            <a:cs typeface="Helvetica"/>
          </a:endParaRPr>
        </a:p>
      </dgm:t>
    </dgm:pt>
    <dgm:pt modelId="{410EAB05-2D4D-4339-9716-D5F6DD2AB553}" type="parTrans" cxnId="{38E70EE6-7009-45BD-94D1-5EDE845EFA49}">
      <dgm:prSet/>
      <dgm:spPr/>
      <dgm:t>
        <a:bodyPr/>
        <a:lstStyle/>
        <a:p>
          <a:endParaRPr lang="en-US"/>
        </a:p>
      </dgm:t>
    </dgm:pt>
    <dgm:pt modelId="{61C5703D-A17B-4F52-9389-E5B42C95E6AC}" type="sibTrans" cxnId="{38E70EE6-7009-45BD-94D1-5EDE845EFA49}">
      <dgm:prSet/>
      <dgm:spPr/>
      <dgm:t>
        <a:bodyPr/>
        <a:lstStyle/>
        <a:p>
          <a:endParaRPr lang="en-US"/>
        </a:p>
      </dgm:t>
    </dgm:pt>
    <dgm:pt modelId="{8570A0A3-5A3D-41C5-A77F-A4910DCAF668}">
      <dgm:prSet phldr="0"/>
      <dgm:spPr/>
      <dgm:t>
        <a:bodyPr/>
        <a:lstStyle/>
        <a:p>
          <a:endParaRPr lang="en-US">
            <a:latin typeface="Helvetica"/>
            <a:cs typeface="Helvetica"/>
          </a:endParaRPr>
        </a:p>
      </dgm:t>
    </dgm:pt>
    <dgm:pt modelId="{25B0E189-CAF4-4194-AED2-772534417A67}" type="parTrans" cxnId="{22CF9E1C-D068-4CBE-AFF4-AC01F5AF2C6D}">
      <dgm:prSet/>
      <dgm:spPr/>
      <dgm:t>
        <a:bodyPr/>
        <a:lstStyle/>
        <a:p>
          <a:endParaRPr lang="en-US"/>
        </a:p>
      </dgm:t>
    </dgm:pt>
    <dgm:pt modelId="{730B2C8B-34D2-475B-BC69-1BAA8875D510}" type="sibTrans" cxnId="{22CF9E1C-D068-4CBE-AFF4-AC01F5AF2C6D}">
      <dgm:prSet/>
      <dgm:spPr/>
      <dgm:t>
        <a:bodyPr/>
        <a:lstStyle/>
        <a:p>
          <a:endParaRPr lang="en-US"/>
        </a:p>
      </dgm:t>
    </dgm:pt>
    <dgm:pt modelId="{3127A221-8BC3-4378-B56F-CA91B7556FFF}">
      <dgm:prSet phldr="0"/>
      <dgm:spPr/>
      <dgm:t>
        <a:bodyPr/>
        <a:lstStyle/>
        <a:p>
          <a:endParaRPr lang="en-US">
            <a:latin typeface="Helvetica"/>
            <a:cs typeface="Helvetica"/>
          </a:endParaRPr>
        </a:p>
      </dgm:t>
    </dgm:pt>
    <dgm:pt modelId="{D6DCBFAE-A2C7-4224-8B40-9649217BEA36}" type="parTrans" cxnId="{18BC194E-2A14-4F31-9AB9-2EF6C75A1645}">
      <dgm:prSet/>
      <dgm:spPr/>
      <dgm:t>
        <a:bodyPr/>
        <a:lstStyle/>
        <a:p>
          <a:endParaRPr lang="en-US"/>
        </a:p>
      </dgm:t>
    </dgm:pt>
    <dgm:pt modelId="{E7312060-F97F-42B9-8EF1-A534461B1154}" type="sibTrans" cxnId="{18BC194E-2A14-4F31-9AB9-2EF6C75A1645}">
      <dgm:prSet/>
      <dgm:spPr/>
      <dgm:t>
        <a:bodyPr/>
        <a:lstStyle/>
        <a:p>
          <a:endParaRPr lang="en-US"/>
        </a:p>
      </dgm:t>
    </dgm:pt>
    <dgm:pt modelId="{A077B3FB-DFC3-43C3-B61A-E1B2F7579A28}" type="pres">
      <dgm:prSet presAssocID="{1F7A1B44-7043-4BB0-BD6B-0782C041ADC3}" presName="Name0" presStyleCnt="0">
        <dgm:presLayoutVars>
          <dgm:dir/>
          <dgm:resizeHandles val="exact"/>
        </dgm:presLayoutVars>
      </dgm:prSet>
      <dgm:spPr/>
    </dgm:pt>
    <dgm:pt modelId="{B7937753-05A6-46AB-9966-D177E1331361}" type="pres">
      <dgm:prSet presAssocID="{1F7A1B44-7043-4BB0-BD6B-0782C041ADC3}" presName="arrow" presStyleLbl="bgShp" presStyleIdx="0" presStyleCnt="1"/>
      <dgm:spPr/>
    </dgm:pt>
    <dgm:pt modelId="{8D95FD95-5DFE-4757-A2EC-7EDD3136359B}" type="pres">
      <dgm:prSet presAssocID="{1F7A1B44-7043-4BB0-BD6B-0782C041ADC3}" presName="points" presStyleCnt="0"/>
      <dgm:spPr/>
    </dgm:pt>
    <dgm:pt modelId="{C39610F1-E8D0-4AB5-9C3A-BD84C58FDA6F}" type="pres">
      <dgm:prSet presAssocID="{63E125E5-5B04-47B5-AF60-151D12EEE23E}" presName="compositeA" presStyleCnt="0"/>
      <dgm:spPr/>
    </dgm:pt>
    <dgm:pt modelId="{0D172197-CAB9-463E-AA88-077FCABAB706}" type="pres">
      <dgm:prSet presAssocID="{63E125E5-5B04-47B5-AF60-151D12EEE23E}" presName="textA" presStyleLbl="revTx" presStyleIdx="0" presStyleCnt="10">
        <dgm:presLayoutVars>
          <dgm:bulletEnabled val="1"/>
        </dgm:presLayoutVars>
      </dgm:prSet>
      <dgm:spPr/>
    </dgm:pt>
    <dgm:pt modelId="{3D9E390A-DAC4-4ECD-A0D3-735CCE15BAEA}" type="pres">
      <dgm:prSet presAssocID="{63E125E5-5B04-47B5-AF60-151D12EEE23E}" presName="circleA" presStyleLbl="node1" presStyleIdx="0" presStyleCnt="10"/>
      <dgm:spPr>
        <a:solidFill>
          <a:schemeClr val="accent4"/>
        </a:solidFill>
      </dgm:spPr>
    </dgm:pt>
    <dgm:pt modelId="{2D7EC709-7E5F-4E93-9DF2-E88A6DB3515F}" type="pres">
      <dgm:prSet presAssocID="{63E125E5-5B04-47B5-AF60-151D12EEE23E}" presName="spaceA" presStyleCnt="0"/>
      <dgm:spPr/>
    </dgm:pt>
    <dgm:pt modelId="{109D55F9-FFBE-48A6-8887-8D145EB46040}" type="pres">
      <dgm:prSet presAssocID="{DDE329F5-FAB8-450B-9AF2-8803EA477067}" presName="space" presStyleCnt="0"/>
      <dgm:spPr/>
    </dgm:pt>
    <dgm:pt modelId="{3A7E5496-9666-4CC8-A764-E0C45FAB3853}" type="pres">
      <dgm:prSet presAssocID="{C91F1A12-14D7-4F2C-95B9-E4E759D39378}" presName="compositeB" presStyleCnt="0"/>
      <dgm:spPr/>
    </dgm:pt>
    <dgm:pt modelId="{916A5FF0-EA46-45E8-9EB8-51851BE33276}" type="pres">
      <dgm:prSet presAssocID="{C91F1A12-14D7-4F2C-95B9-E4E759D39378}" presName="textB" presStyleLbl="revTx" presStyleIdx="1" presStyleCnt="10">
        <dgm:presLayoutVars>
          <dgm:bulletEnabled val="1"/>
        </dgm:presLayoutVars>
      </dgm:prSet>
      <dgm:spPr/>
    </dgm:pt>
    <dgm:pt modelId="{756E0266-BA1A-48E3-A47B-5673584F3CAE}" type="pres">
      <dgm:prSet presAssocID="{C91F1A12-14D7-4F2C-95B9-E4E759D39378}" presName="circleB" presStyleLbl="node1" presStyleIdx="1" presStyleCnt="10"/>
      <dgm:spPr/>
    </dgm:pt>
    <dgm:pt modelId="{389699E3-41E0-4B31-85C5-1F41C9617681}" type="pres">
      <dgm:prSet presAssocID="{C91F1A12-14D7-4F2C-95B9-E4E759D39378}" presName="spaceB" presStyleCnt="0"/>
      <dgm:spPr/>
    </dgm:pt>
    <dgm:pt modelId="{981128C5-04AF-4518-AD5D-08D8B7FEE189}" type="pres">
      <dgm:prSet presAssocID="{E9A61182-6570-4FF3-9981-E683E8176806}" presName="space" presStyleCnt="0"/>
      <dgm:spPr/>
    </dgm:pt>
    <dgm:pt modelId="{405039D8-415A-4A67-8B4F-515B6038D509}" type="pres">
      <dgm:prSet presAssocID="{B117D709-1DB1-41B4-8E63-A399EDAA890B}" presName="compositeA" presStyleCnt="0"/>
      <dgm:spPr/>
    </dgm:pt>
    <dgm:pt modelId="{E87459D5-C89B-48E2-8751-5F1B33367A4D}" type="pres">
      <dgm:prSet presAssocID="{B117D709-1DB1-41B4-8E63-A399EDAA890B}" presName="textA" presStyleLbl="revTx" presStyleIdx="2" presStyleCnt="10">
        <dgm:presLayoutVars>
          <dgm:bulletEnabled val="1"/>
        </dgm:presLayoutVars>
      </dgm:prSet>
      <dgm:spPr/>
    </dgm:pt>
    <dgm:pt modelId="{FD286CEC-B850-4141-9B11-4D2229DDD6F8}" type="pres">
      <dgm:prSet presAssocID="{B117D709-1DB1-41B4-8E63-A399EDAA890B}" presName="circleA" presStyleLbl="node1" presStyleIdx="2" presStyleCnt="10"/>
      <dgm:spPr/>
    </dgm:pt>
    <dgm:pt modelId="{8860DC73-2EBF-4947-A506-97F267573773}" type="pres">
      <dgm:prSet presAssocID="{B117D709-1DB1-41B4-8E63-A399EDAA890B}" presName="spaceA" presStyleCnt="0"/>
      <dgm:spPr/>
    </dgm:pt>
    <dgm:pt modelId="{FA6F9C02-3D2C-4CBE-9166-5F039207ADED}" type="pres">
      <dgm:prSet presAssocID="{AD281F2E-7BEB-4133-92E6-D4430ED35E4F}" presName="space" presStyleCnt="0"/>
      <dgm:spPr/>
    </dgm:pt>
    <dgm:pt modelId="{86B8115A-4E7A-4184-BA1A-F5F7D4668450}" type="pres">
      <dgm:prSet presAssocID="{C8BC80DA-8F70-4D7D-9628-82547F955915}" presName="compositeB" presStyleCnt="0"/>
      <dgm:spPr/>
    </dgm:pt>
    <dgm:pt modelId="{BDDFFEF9-C2A3-46C1-ABCD-421628B9A62E}" type="pres">
      <dgm:prSet presAssocID="{C8BC80DA-8F70-4D7D-9628-82547F955915}" presName="textB" presStyleLbl="revTx" presStyleIdx="3" presStyleCnt="10">
        <dgm:presLayoutVars>
          <dgm:bulletEnabled val="1"/>
        </dgm:presLayoutVars>
      </dgm:prSet>
      <dgm:spPr/>
    </dgm:pt>
    <dgm:pt modelId="{C8EA2309-1251-420C-89ED-C1777BAE8C3F}" type="pres">
      <dgm:prSet presAssocID="{C8BC80DA-8F70-4D7D-9628-82547F955915}" presName="circleB" presStyleLbl="node1" presStyleIdx="3" presStyleCnt="10"/>
      <dgm:spPr/>
    </dgm:pt>
    <dgm:pt modelId="{6BC46ED4-D01F-4313-B5CC-8D7BDA655D84}" type="pres">
      <dgm:prSet presAssocID="{C8BC80DA-8F70-4D7D-9628-82547F955915}" presName="spaceB" presStyleCnt="0"/>
      <dgm:spPr/>
    </dgm:pt>
    <dgm:pt modelId="{2CE0429E-E1FF-40B9-AE07-35113E44C2D6}" type="pres">
      <dgm:prSet presAssocID="{61C5703D-A17B-4F52-9389-E5B42C95E6AC}" presName="space" presStyleCnt="0"/>
      <dgm:spPr/>
    </dgm:pt>
    <dgm:pt modelId="{18C90D86-DB8F-4329-B1BC-5C9EBDF7B10C}" type="pres">
      <dgm:prSet presAssocID="{8570A0A3-5A3D-41C5-A77F-A4910DCAF668}" presName="compositeA" presStyleCnt="0"/>
      <dgm:spPr/>
    </dgm:pt>
    <dgm:pt modelId="{A2BDFB09-B887-4B82-8B79-5D374D6C2DC3}" type="pres">
      <dgm:prSet presAssocID="{8570A0A3-5A3D-41C5-A77F-A4910DCAF668}" presName="textA" presStyleLbl="revTx" presStyleIdx="4" presStyleCnt="10">
        <dgm:presLayoutVars>
          <dgm:bulletEnabled val="1"/>
        </dgm:presLayoutVars>
      </dgm:prSet>
      <dgm:spPr/>
    </dgm:pt>
    <dgm:pt modelId="{A0A2361A-6A61-4F33-BC18-068626277B7D}" type="pres">
      <dgm:prSet presAssocID="{8570A0A3-5A3D-41C5-A77F-A4910DCAF668}" presName="circleA" presStyleLbl="node1" presStyleIdx="4" presStyleCnt="10"/>
      <dgm:spPr/>
    </dgm:pt>
    <dgm:pt modelId="{406DC5C7-EE5E-4057-8AF9-E5920E474CE8}" type="pres">
      <dgm:prSet presAssocID="{8570A0A3-5A3D-41C5-A77F-A4910DCAF668}" presName="spaceA" presStyleCnt="0"/>
      <dgm:spPr/>
    </dgm:pt>
    <dgm:pt modelId="{2F9650D8-B131-4C93-8ABE-A197325D4832}" type="pres">
      <dgm:prSet presAssocID="{730B2C8B-34D2-475B-BC69-1BAA8875D510}" presName="space" presStyleCnt="0"/>
      <dgm:spPr/>
    </dgm:pt>
    <dgm:pt modelId="{9F81FA15-5F2F-4F6E-906C-4C0A33C98A56}" type="pres">
      <dgm:prSet presAssocID="{3127A221-8BC3-4378-B56F-CA91B7556FFF}" presName="compositeB" presStyleCnt="0"/>
      <dgm:spPr/>
    </dgm:pt>
    <dgm:pt modelId="{ABD83957-3139-4D75-9692-C8D22BBD97BD}" type="pres">
      <dgm:prSet presAssocID="{3127A221-8BC3-4378-B56F-CA91B7556FFF}" presName="textB" presStyleLbl="revTx" presStyleIdx="5" presStyleCnt="10">
        <dgm:presLayoutVars>
          <dgm:bulletEnabled val="1"/>
        </dgm:presLayoutVars>
      </dgm:prSet>
      <dgm:spPr/>
    </dgm:pt>
    <dgm:pt modelId="{FE492289-F033-4612-AB8F-755C58FFF7AA}" type="pres">
      <dgm:prSet presAssocID="{3127A221-8BC3-4378-B56F-CA91B7556FFF}" presName="circleB" presStyleLbl="node1" presStyleIdx="5" presStyleCnt="10"/>
      <dgm:spPr/>
    </dgm:pt>
    <dgm:pt modelId="{B9A8C9FE-9CD6-44B8-98A8-20BBAEA6C1E4}" type="pres">
      <dgm:prSet presAssocID="{3127A221-8BC3-4378-B56F-CA91B7556FFF}" presName="spaceB" presStyleCnt="0"/>
      <dgm:spPr/>
    </dgm:pt>
    <dgm:pt modelId="{F003180A-8DBC-4246-8F4D-F457B899F9CD}" type="pres">
      <dgm:prSet presAssocID="{E7312060-F97F-42B9-8EF1-A534461B1154}" presName="space" presStyleCnt="0"/>
      <dgm:spPr/>
    </dgm:pt>
    <dgm:pt modelId="{AF22E3EA-1F4F-46BE-BADA-57C1299AB55E}" type="pres">
      <dgm:prSet presAssocID="{11414502-901D-4639-96C4-EB2988D1FC9D}" presName="compositeA" presStyleCnt="0"/>
      <dgm:spPr/>
    </dgm:pt>
    <dgm:pt modelId="{51BBA302-FF32-4B10-8C6F-5A214464FE93}" type="pres">
      <dgm:prSet presAssocID="{11414502-901D-4639-96C4-EB2988D1FC9D}" presName="textA" presStyleLbl="revTx" presStyleIdx="6" presStyleCnt="10">
        <dgm:presLayoutVars>
          <dgm:bulletEnabled val="1"/>
        </dgm:presLayoutVars>
      </dgm:prSet>
      <dgm:spPr/>
    </dgm:pt>
    <dgm:pt modelId="{6CA439D5-6954-40EC-BBA8-C8468053D4DA}" type="pres">
      <dgm:prSet presAssocID="{11414502-901D-4639-96C4-EB2988D1FC9D}" presName="circleA" presStyleLbl="node1" presStyleIdx="6" presStyleCnt="10"/>
      <dgm:spPr/>
    </dgm:pt>
    <dgm:pt modelId="{6EA28528-471A-488B-88B0-1EEABFE857E7}" type="pres">
      <dgm:prSet presAssocID="{11414502-901D-4639-96C4-EB2988D1FC9D}" presName="spaceA" presStyleCnt="0"/>
      <dgm:spPr/>
    </dgm:pt>
    <dgm:pt modelId="{F60C13D0-BE40-4513-86E5-7697EEE4D27D}" type="pres">
      <dgm:prSet presAssocID="{DE41FA6C-E2C5-4EC8-B1A6-192333CF6123}" presName="space" presStyleCnt="0"/>
      <dgm:spPr/>
    </dgm:pt>
    <dgm:pt modelId="{DF854F36-ABA9-4B9D-80AC-2D1FBC5E403A}" type="pres">
      <dgm:prSet presAssocID="{192C3DD3-2972-4515-A90D-EC751C0EEDC2}" presName="compositeB" presStyleCnt="0"/>
      <dgm:spPr/>
    </dgm:pt>
    <dgm:pt modelId="{4B6A0E95-E591-4ECF-BA10-C6D7FC29BE1B}" type="pres">
      <dgm:prSet presAssocID="{192C3DD3-2972-4515-A90D-EC751C0EEDC2}" presName="textB" presStyleLbl="revTx" presStyleIdx="7" presStyleCnt="10">
        <dgm:presLayoutVars>
          <dgm:bulletEnabled val="1"/>
        </dgm:presLayoutVars>
      </dgm:prSet>
      <dgm:spPr/>
    </dgm:pt>
    <dgm:pt modelId="{8E805D78-8DA8-4FD8-9F78-4E2E72095E58}" type="pres">
      <dgm:prSet presAssocID="{192C3DD3-2972-4515-A90D-EC751C0EEDC2}" presName="circleB" presStyleLbl="node1" presStyleIdx="7" presStyleCnt="10"/>
      <dgm:spPr/>
    </dgm:pt>
    <dgm:pt modelId="{D69A35CD-BE95-4795-8EFF-4E88FA0ECBC9}" type="pres">
      <dgm:prSet presAssocID="{192C3DD3-2972-4515-A90D-EC751C0EEDC2}" presName="spaceB" presStyleCnt="0"/>
      <dgm:spPr/>
    </dgm:pt>
    <dgm:pt modelId="{2FADB90D-9070-455C-BC5E-50D96689F736}" type="pres">
      <dgm:prSet presAssocID="{009B93D5-EE5F-42F6-9AB7-958008C4BB23}" presName="space" presStyleCnt="0"/>
      <dgm:spPr/>
    </dgm:pt>
    <dgm:pt modelId="{385FCAB5-6E38-40FE-9BDE-DDD3B0560CE5}" type="pres">
      <dgm:prSet presAssocID="{EB71EB14-8160-490D-AE8F-8A32BD955918}" presName="compositeA" presStyleCnt="0"/>
      <dgm:spPr/>
    </dgm:pt>
    <dgm:pt modelId="{C31ADC9D-70A4-44C0-A5D7-369A9CEDD592}" type="pres">
      <dgm:prSet presAssocID="{EB71EB14-8160-490D-AE8F-8A32BD955918}" presName="textA" presStyleLbl="revTx" presStyleIdx="8" presStyleCnt="10">
        <dgm:presLayoutVars>
          <dgm:bulletEnabled val="1"/>
        </dgm:presLayoutVars>
      </dgm:prSet>
      <dgm:spPr/>
    </dgm:pt>
    <dgm:pt modelId="{C743B5D5-3C00-41FC-BFDE-70EEEDB8675D}" type="pres">
      <dgm:prSet presAssocID="{EB71EB14-8160-490D-AE8F-8A32BD955918}" presName="circleA" presStyleLbl="node1" presStyleIdx="8" presStyleCnt="10"/>
      <dgm:spPr/>
    </dgm:pt>
    <dgm:pt modelId="{87D0D685-26CF-4BFE-A659-BA2CC77A6C67}" type="pres">
      <dgm:prSet presAssocID="{EB71EB14-8160-490D-AE8F-8A32BD955918}" presName="spaceA" presStyleCnt="0"/>
      <dgm:spPr/>
    </dgm:pt>
    <dgm:pt modelId="{9B33F090-4DD3-428E-8255-7F83008C7517}" type="pres">
      <dgm:prSet presAssocID="{D6AA8124-067B-4FC7-ADA6-807F703FB73A}" presName="space" presStyleCnt="0"/>
      <dgm:spPr/>
    </dgm:pt>
    <dgm:pt modelId="{CF0660F3-F9E6-4727-B31B-328C0BD4FB01}" type="pres">
      <dgm:prSet presAssocID="{DBB887F6-5CC0-497C-AC8F-E5986F4A6BC7}" presName="compositeB" presStyleCnt="0"/>
      <dgm:spPr/>
    </dgm:pt>
    <dgm:pt modelId="{C98A9CAD-BC53-4C73-BFD6-48E2B7F2DAF6}" type="pres">
      <dgm:prSet presAssocID="{DBB887F6-5CC0-497C-AC8F-E5986F4A6BC7}" presName="textB" presStyleLbl="revTx" presStyleIdx="9" presStyleCnt="10">
        <dgm:presLayoutVars>
          <dgm:bulletEnabled val="1"/>
        </dgm:presLayoutVars>
      </dgm:prSet>
      <dgm:spPr/>
    </dgm:pt>
    <dgm:pt modelId="{2734E6AC-6F6B-4AA1-A0C0-252EF39F1150}" type="pres">
      <dgm:prSet presAssocID="{DBB887F6-5CC0-497C-AC8F-E5986F4A6BC7}" presName="circleB" presStyleLbl="node1" presStyleIdx="9" presStyleCnt="10"/>
      <dgm:spPr/>
    </dgm:pt>
    <dgm:pt modelId="{A9E206AD-9523-4B26-A456-1E88E54CEB18}" type="pres">
      <dgm:prSet presAssocID="{DBB887F6-5CC0-497C-AC8F-E5986F4A6BC7}" presName="spaceB" presStyleCnt="0"/>
      <dgm:spPr/>
    </dgm:pt>
  </dgm:ptLst>
  <dgm:cxnLst>
    <dgm:cxn modelId="{22CF9E1C-D068-4CBE-AFF4-AC01F5AF2C6D}" srcId="{1F7A1B44-7043-4BB0-BD6B-0782C041ADC3}" destId="{8570A0A3-5A3D-41C5-A77F-A4910DCAF668}" srcOrd="4" destOrd="0" parTransId="{25B0E189-CAF4-4194-AED2-772534417A67}" sibTransId="{730B2C8B-34D2-475B-BC69-1BAA8875D510}"/>
    <dgm:cxn modelId="{3F9DE131-FEAC-4747-BC34-3A6BD3F848F2}" type="presOf" srcId="{C8BC80DA-8F70-4D7D-9628-82547F955915}" destId="{BDDFFEF9-C2A3-46C1-ABCD-421628B9A62E}" srcOrd="0" destOrd="0" presId="urn:microsoft.com/office/officeart/2005/8/layout/hProcess11"/>
    <dgm:cxn modelId="{BC432F67-17AA-4A75-9031-0AC924B97400}" type="presOf" srcId="{11414502-901D-4639-96C4-EB2988D1FC9D}" destId="{51BBA302-FF32-4B10-8C6F-5A214464FE93}" srcOrd="0" destOrd="0" presId="urn:microsoft.com/office/officeart/2005/8/layout/hProcess11"/>
    <dgm:cxn modelId="{18BC194E-2A14-4F31-9AB9-2EF6C75A1645}" srcId="{1F7A1B44-7043-4BB0-BD6B-0782C041ADC3}" destId="{3127A221-8BC3-4378-B56F-CA91B7556FFF}" srcOrd="5" destOrd="0" parTransId="{D6DCBFAE-A2C7-4224-8B40-9649217BEA36}" sibTransId="{E7312060-F97F-42B9-8EF1-A534461B1154}"/>
    <dgm:cxn modelId="{0A94FA6F-7D07-45F0-9161-9FC555D597BB}" type="presOf" srcId="{C91F1A12-14D7-4F2C-95B9-E4E759D39378}" destId="{916A5FF0-EA46-45E8-9EB8-51851BE33276}" srcOrd="0" destOrd="0" presId="urn:microsoft.com/office/officeart/2005/8/layout/hProcess11"/>
    <dgm:cxn modelId="{EE39CA55-E83E-4E8F-8ADA-AFF6A43EBA5A}" type="presOf" srcId="{DBB887F6-5CC0-497C-AC8F-E5986F4A6BC7}" destId="{C98A9CAD-BC53-4C73-BFD6-48E2B7F2DAF6}" srcOrd="0" destOrd="0" presId="urn:microsoft.com/office/officeart/2005/8/layout/hProcess11"/>
    <dgm:cxn modelId="{2DF7E45A-690C-4844-96E3-0E804BAF0E45}" srcId="{1F7A1B44-7043-4BB0-BD6B-0782C041ADC3}" destId="{192C3DD3-2972-4515-A90D-EC751C0EEDC2}" srcOrd="7" destOrd="0" parTransId="{7ACFB3AC-17DC-4B44-AC43-B043BEC2DCB1}" sibTransId="{009B93D5-EE5F-42F6-9AB7-958008C4BB23}"/>
    <dgm:cxn modelId="{07C7E781-A94A-4519-9085-C894418BBE66}" srcId="{1F7A1B44-7043-4BB0-BD6B-0782C041ADC3}" destId="{63E125E5-5B04-47B5-AF60-151D12EEE23E}" srcOrd="0" destOrd="0" parTransId="{E4B23858-AA40-4535-998F-1951F38750A3}" sibTransId="{DDE329F5-FAB8-450B-9AF2-8803EA477067}"/>
    <dgm:cxn modelId="{98892B82-993C-414B-A215-BAFC25ECFFB1}" type="presOf" srcId="{3127A221-8BC3-4378-B56F-CA91B7556FFF}" destId="{ABD83957-3139-4D75-9692-C8D22BBD97BD}" srcOrd="0" destOrd="0" presId="urn:microsoft.com/office/officeart/2005/8/layout/hProcess11"/>
    <dgm:cxn modelId="{975E4985-EF35-4A4E-897A-4A8D3E990F31}" type="presOf" srcId="{1F7A1B44-7043-4BB0-BD6B-0782C041ADC3}" destId="{A077B3FB-DFC3-43C3-B61A-E1B2F7579A28}" srcOrd="0" destOrd="0" presId="urn:microsoft.com/office/officeart/2005/8/layout/hProcess11"/>
    <dgm:cxn modelId="{3F626388-2215-457B-85FA-986D1D935F65}" srcId="{1F7A1B44-7043-4BB0-BD6B-0782C041ADC3}" destId="{B117D709-1DB1-41B4-8E63-A399EDAA890B}" srcOrd="2" destOrd="0" parTransId="{41704725-47CD-4EDD-B92F-5CF8FCBEB865}" sibTransId="{AD281F2E-7BEB-4133-92E6-D4430ED35E4F}"/>
    <dgm:cxn modelId="{D4190A8B-233D-4EF0-A3A9-68645F2E0355}" srcId="{1F7A1B44-7043-4BB0-BD6B-0782C041ADC3}" destId="{EB71EB14-8160-490D-AE8F-8A32BD955918}" srcOrd="8" destOrd="0" parTransId="{5805E3AC-2405-4BC1-8D3A-9999B65B52B6}" sibTransId="{D6AA8124-067B-4FC7-ADA6-807F703FB73A}"/>
    <dgm:cxn modelId="{C9750694-2CE8-48F1-876E-42EA6B54B8E8}" type="presOf" srcId="{B117D709-1DB1-41B4-8E63-A399EDAA890B}" destId="{E87459D5-C89B-48E2-8751-5F1B33367A4D}" srcOrd="0" destOrd="0" presId="urn:microsoft.com/office/officeart/2005/8/layout/hProcess11"/>
    <dgm:cxn modelId="{140ABD9A-C035-400D-9621-B3A46DDB715D}" srcId="{1F7A1B44-7043-4BB0-BD6B-0782C041ADC3}" destId="{C91F1A12-14D7-4F2C-95B9-E4E759D39378}" srcOrd="1" destOrd="0" parTransId="{26FB4C1B-DE89-4664-A840-E7E56018366B}" sibTransId="{E9A61182-6570-4FF3-9981-E683E8176806}"/>
    <dgm:cxn modelId="{6BB708A7-8919-4ABC-8106-8B8C8235DD42}" type="presOf" srcId="{63E125E5-5B04-47B5-AF60-151D12EEE23E}" destId="{0D172197-CAB9-463E-AA88-077FCABAB706}" srcOrd="0" destOrd="0" presId="urn:microsoft.com/office/officeart/2005/8/layout/hProcess11"/>
    <dgm:cxn modelId="{A44343AD-AB7D-4869-8C2B-CA6F31EA74A0}" srcId="{1F7A1B44-7043-4BB0-BD6B-0782C041ADC3}" destId="{DBB887F6-5CC0-497C-AC8F-E5986F4A6BC7}" srcOrd="9" destOrd="0" parTransId="{5B3C8C2F-16FB-483C-9020-BE38DACCA23E}" sibTransId="{3FE32A6D-2EBB-4CEC-8149-CE7508BD9869}"/>
    <dgm:cxn modelId="{D0942AD6-EFAF-4C4B-A388-360A57EDEB98}" type="presOf" srcId="{EB71EB14-8160-490D-AE8F-8A32BD955918}" destId="{C31ADC9D-70A4-44C0-A5D7-369A9CEDD592}" srcOrd="0" destOrd="0" presId="urn:microsoft.com/office/officeart/2005/8/layout/hProcess11"/>
    <dgm:cxn modelId="{928F1FD9-4E51-42EA-83E4-0CB117F5D57A}" type="presOf" srcId="{8570A0A3-5A3D-41C5-A77F-A4910DCAF668}" destId="{A2BDFB09-B887-4B82-8B79-5D374D6C2DC3}" srcOrd="0" destOrd="0" presId="urn:microsoft.com/office/officeart/2005/8/layout/hProcess11"/>
    <dgm:cxn modelId="{B40465DB-C6D8-41E3-A69A-E139A0CA6735}" type="presOf" srcId="{192C3DD3-2972-4515-A90D-EC751C0EEDC2}" destId="{4B6A0E95-E591-4ECF-BA10-C6D7FC29BE1B}" srcOrd="0" destOrd="0" presId="urn:microsoft.com/office/officeart/2005/8/layout/hProcess11"/>
    <dgm:cxn modelId="{38E70EE6-7009-45BD-94D1-5EDE845EFA49}" srcId="{1F7A1B44-7043-4BB0-BD6B-0782C041ADC3}" destId="{C8BC80DA-8F70-4D7D-9628-82547F955915}" srcOrd="3" destOrd="0" parTransId="{410EAB05-2D4D-4339-9716-D5F6DD2AB553}" sibTransId="{61C5703D-A17B-4F52-9389-E5B42C95E6AC}"/>
    <dgm:cxn modelId="{F8DE28E7-1EAF-4D7F-87F3-92D410685534}" srcId="{1F7A1B44-7043-4BB0-BD6B-0782C041ADC3}" destId="{11414502-901D-4639-96C4-EB2988D1FC9D}" srcOrd="6" destOrd="0" parTransId="{8D398202-1779-4759-92A0-B466EA48835D}" sibTransId="{DE41FA6C-E2C5-4EC8-B1A6-192333CF6123}"/>
    <dgm:cxn modelId="{CDECBF0B-EBCA-4F96-8E7F-E886A4EB27BA}" type="presParOf" srcId="{A077B3FB-DFC3-43C3-B61A-E1B2F7579A28}" destId="{B7937753-05A6-46AB-9966-D177E1331361}" srcOrd="0" destOrd="0" presId="urn:microsoft.com/office/officeart/2005/8/layout/hProcess11"/>
    <dgm:cxn modelId="{CE095648-E71E-4006-A269-8A917B6BF69A}" type="presParOf" srcId="{A077B3FB-DFC3-43C3-B61A-E1B2F7579A28}" destId="{8D95FD95-5DFE-4757-A2EC-7EDD3136359B}" srcOrd="1" destOrd="0" presId="urn:microsoft.com/office/officeart/2005/8/layout/hProcess11"/>
    <dgm:cxn modelId="{BB1DA47A-017A-4AC3-8315-E9F3D081E128}" type="presParOf" srcId="{8D95FD95-5DFE-4757-A2EC-7EDD3136359B}" destId="{C39610F1-E8D0-4AB5-9C3A-BD84C58FDA6F}" srcOrd="0" destOrd="0" presId="urn:microsoft.com/office/officeart/2005/8/layout/hProcess11"/>
    <dgm:cxn modelId="{27B3228A-8511-47F3-84AA-E68F03D8147B}" type="presParOf" srcId="{C39610F1-E8D0-4AB5-9C3A-BD84C58FDA6F}" destId="{0D172197-CAB9-463E-AA88-077FCABAB706}" srcOrd="0" destOrd="0" presId="urn:microsoft.com/office/officeart/2005/8/layout/hProcess11"/>
    <dgm:cxn modelId="{1C743388-CF5F-460A-9AA5-4BDE43E63D13}" type="presParOf" srcId="{C39610F1-E8D0-4AB5-9C3A-BD84C58FDA6F}" destId="{3D9E390A-DAC4-4ECD-A0D3-735CCE15BAEA}" srcOrd="1" destOrd="0" presId="urn:microsoft.com/office/officeart/2005/8/layout/hProcess11"/>
    <dgm:cxn modelId="{2682CC0B-683F-4169-898D-6577CE290CE7}" type="presParOf" srcId="{C39610F1-E8D0-4AB5-9C3A-BD84C58FDA6F}" destId="{2D7EC709-7E5F-4E93-9DF2-E88A6DB3515F}" srcOrd="2" destOrd="0" presId="urn:microsoft.com/office/officeart/2005/8/layout/hProcess11"/>
    <dgm:cxn modelId="{17385B8D-9178-4B49-9C3D-C1FCBADECFF1}" type="presParOf" srcId="{8D95FD95-5DFE-4757-A2EC-7EDD3136359B}" destId="{109D55F9-FFBE-48A6-8887-8D145EB46040}" srcOrd="1" destOrd="0" presId="urn:microsoft.com/office/officeart/2005/8/layout/hProcess11"/>
    <dgm:cxn modelId="{D286E66B-951D-40E5-BD25-C333FE5CA24C}" type="presParOf" srcId="{8D95FD95-5DFE-4757-A2EC-7EDD3136359B}" destId="{3A7E5496-9666-4CC8-A764-E0C45FAB3853}" srcOrd="2" destOrd="0" presId="urn:microsoft.com/office/officeart/2005/8/layout/hProcess11"/>
    <dgm:cxn modelId="{DF39249C-2721-472B-9172-B4116323C9AB}" type="presParOf" srcId="{3A7E5496-9666-4CC8-A764-E0C45FAB3853}" destId="{916A5FF0-EA46-45E8-9EB8-51851BE33276}" srcOrd="0" destOrd="0" presId="urn:microsoft.com/office/officeart/2005/8/layout/hProcess11"/>
    <dgm:cxn modelId="{77E58040-803C-448D-A996-BF8772DF3CBB}" type="presParOf" srcId="{3A7E5496-9666-4CC8-A764-E0C45FAB3853}" destId="{756E0266-BA1A-48E3-A47B-5673584F3CAE}" srcOrd="1" destOrd="0" presId="urn:microsoft.com/office/officeart/2005/8/layout/hProcess11"/>
    <dgm:cxn modelId="{F4C054FA-6C3B-4D0A-ADF9-9D8497116E7D}" type="presParOf" srcId="{3A7E5496-9666-4CC8-A764-E0C45FAB3853}" destId="{389699E3-41E0-4B31-85C5-1F41C9617681}" srcOrd="2" destOrd="0" presId="urn:microsoft.com/office/officeart/2005/8/layout/hProcess11"/>
    <dgm:cxn modelId="{BCB80F09-9FD7-4713-8D6A-3B5441C6EB76}" type="presParOf" srcId="{8D95FD95-5DFE-4757-A2EC-7EDD3136359B}" destId="{981128C5-04AF-4518-AD5D-08D8B7FEE189}" srcOrd="3" destOrd="0" presId="urn:microsoft.com/office/officeart/2005/8/layout/hProcess11"/>
    <dgm:cxn modelId="{3D6E0A30-0B10-4D16-B02C-A6C9F53C05BD}" type="presParOf" srcId="{8D95FD95-5DFE-4757-A2EC-7EDD3136359B}" destId="{405039D8-415A-4A67-8B4F-515B6038D509}" srcOrd="4" destOrd="0" presId="urn:microsoft.com/office/officeart/2005/8/layout/hProcess11"/>
    <dgm:cxn modelId="{A1BF9913-FA77-4D16-A613-7008D9521C46}" type="presParOf" srcId="{405039D8-415A-4A67-8B4F-515B6038D509}" destId="{E87459D5-C89B-48E2-8751-5F1B33367A4D}" srcOrd="0" destOrd="0" presId="urn:microsoft.com/office/officeart/2005/8/layout/hProcess11"/>
    <dgm:cxn modelId="{8174F0A2-B988-46A9-8BA0-DA5B0F6A708B}" type="presParOf" srcId="{405039D8-415A-4A67-8B4F-515B6038D509}" destId="{FD286CEC-B850-4141-9B11-4D2229DDD6F8}" srcOrd="1" destOrd="0" presId="urn:microsoft.com/office/officeart/2005/8/layout/hProcess11"/>
    <dgm:cxn modelId="{54D3037F-DA3D-4556-8DBF-4205E5D8AC79}" type="presParOf" srcId="{405039D8-415A-4A67-8B4F-515B6038D509}" destId="{8860DC73-2EBF-4947-A506-97F267573773}" srcOrd="2" destOrd="0" presId="urn:microsoft.com/office/officeart/2005/8/layout/hProcess11"/>
    <dgm:cxn modelId="{6EF1A7C5-44E9-4935-9C68-50BFE85C855A}" type="presParOf" srcId="{8D95FD95-5DFE-4757-A2EC-7EDD3136359B}" destId="{FA6F9C02-3D2C-4CBE-9166-5F039207ADED}" srcOrd="5" destOrd="0" presId="urn:microsoft.com/office/officeart/2005/8/layout/hProcess11"/>
    <dgm:cxn modelId="{9072F5D1-87C3-4FF3-972B-23C046C2013C}" type="presParOf" srcId="{8D95FD95-5DFE-4757-A2EC-7EDD3136359B}" destId="{86B8115A-4E7A-4184-BA1A-F5F7D4668450}" srcOrd="6" destOrd="0" presId="urn:microsoft.com/office/officeart/2005/8/layout/hProcess11"/>
    <dgm:cxn modelId="{ABBA5B5F-426A-440F-B6E3-8A1F9CDB8A95}" type="presParOf" srcId="{86B8115A-4E7A-4184-BA1A-F5F7D4668450}" destId="{BDDFFEF9-C2A3-46C1-ABCD-421628B9A62E}" srcOrd="0" destOrd="0" presId="urn:microsoft.com/office/officeart/2005/8/layout/hProcess11"/>
    <dgm:cxn modelId="{B5E14E27-7839-4E3F-8ECA-97D92DF0A8CC}" type="presParOf" srcId="{86B8115A-4E7A-4184-BA1A-F5F7D4668450}" destId="{C8EA2309-1251-420C-89ED-C1777BAE8C3F}" srcOrd="1" destOrd="0" presId="urn:microsoft.com/office/officeart/2005/8/layout/hProcess11"/>
    <dgm:cxn modelId="{34B9E787-A50A-42BC-8520-CA14478E010D}" type="presParOf" srcId="{86B8115A-4E7A-4184-BA1A-F5F7D4668450}" destId="{6BC46ED4-D01F-4313-B5CC-8D7BDA655D84}" srcOrd="2" destOrd="0" presId="urn:microsoft.com/office/officeart/2005/8/layout/hProcess11"/>
    <dgm:cxn modelId="{D8311BB6-8E38-42F6-9655-42D721E5816D}" type="presParOf" srcId="{8D95FD95-5DFE-4757-A2EC-7EDD3136359B}" destId="{2CE0429E-E1FF-40B9-AE07-35113E44C2D6}" srcOrd="7" destOrd="0" presId="urn:microsoft.com/office/officeart/2005/8/layout/hProcess11"/>
    <dgm:cxn modelId="{A55478F9-62BE-4B5F-93FF-7A7E392F96FC}" type="presParOf" srcId="{8D95FD95-5DFE-4757-A2EC-7EDD3136359B}" destId="{18C90D86-DB8F-4329-B1BC-5C9EBDF7B10C}" srcOrd="8" destOrd="0" presId="urn:microsoft.com/office/officeart/2005/8/layout/hProcess11"/>
    <dgm:cxn modelId="{9695A0A5-B368-4EAE-8489-119D74829754}" type="presParOf" srcId="{18C90D86-DB8F-4329-B1BC-5C9EBDF7B10C}" destId="{A2BDFB09-B887-4B82-8B79-5D374D6C2DC3}" srcOrd="0" destOrd="0" presId="urn:microsoft.com/office/officeart/2005/8/layout/hProcess11"/>
    <dgm:cxn modelId="{DF0E148C-28B2-4657-ABEC-0A97A912E784}" type="presParOf" srcId="{18C90D86-DB8F-4329-B1BC-5C9EBDF7B10C}" destId="{A0A2361A-6A61-4F33-BC18-068626277B7D}" srcOrd="1" destOrd="0" presId="urn:microsoft.com/office/officeart/2005/8/layout/hProcess11"/>
    <dgm:cxn modelId="{67942C57-6B6B-4BBB-ADBD-4836AC84796C}" type="presParOf" srcId="{18C90D86-DB8F-4329-B1BC-5C9EBDF7B10C}" destId="{406DC5C7-EE5E-4057-8AF9-E5920E474CE8}" srcOrd="2" destOrd="0" presId="urn:microsoft.com/office/officeart/2005/8/layout/hProcess11"/>
    <dgm:cxn modelId="{1209D434-35DE-4FF9-8DD8-446714258C5D}" type="presParOf" srcId="{8D95FD95-5DFE-4757-A2EC-7EDD3136359B}" destId="{2F9650D8-B131-4C93-8ABE-A197325D4832}" srcOrd="9" destOrd="0" presId="urn:microsoft.com/office/officeart/2005/8/layout/hProcess11"/>
    <dgm:cxn modelId="{ECE68038-602D-43D6-8556-1FD0C9838523}" type="presParOf" srcId="{8D95FD95-5DFE-4757-A2EC-7EDD3136359B}" destId="{9F81FA15-5F2F-4F6E-906C-4C0A33C98A56}" srcOrd="10" destOrd="0" presId="urn:microsoft.com/office/officeart/2005/8/layout/hProcess11"/>
    <dgm:cxn modelId="{1A0DF2D8-9CD7-478C-BE75-169F5C580943}" type="presParOf" srcId="{9F81FA15-5F2F-4F6E-906C-4C0A33C98A56}" destId="{ABD83957-3139-4D75-9692-C8D22BBD97BD}" srcOrd="0" destOrd="0" presId="urn:microsoft.com/office/officeart/2005/8/layout/hProcess11"/>
    <dgm:cxn modelId="{34D04391-2947-42D4-B4F8-6C04F82EC16F}" type="presParOf" srcId="{9F81FA15-5F2F-4F6E-906C-4C0A33C98A56}" destId="{FE492289-F033-4612-AB8F-755C58FFF7AA}" srcOrd="1" destOrd="0" presId="urn:microsoft.com/office/officeart/2005/8/layout/hProcess11"/>
    <dgm:cxn modelId="{404E8A37-B2BD-435F-9681-4046C1EE6D40}" type="presParOf" srcId="{9F81FA15-5F2F-4F6E-906C-4C0A33C98A56}" destId="{B9A8C9FE-9CD6-44B8-98A8-20BBAEA6C1E4}" srcOrd="2" destOrd="0" presId="urn:microsoft.com/office/officeart/2005/8/layout/hProcess11"/>
    <dgm:cxn modelId="{851833BF-93B5-4EDD-8F5B-4C4DD826D56E}" type="presParOf" srcId="{8D95FD95-5DFE-4757-A2EC-7EDD3136359B}" destId="{F003180A-8DBC-4246-8F4D-F457B899F9CD}" srcOrd="11" destOrd="0" presId="urn:microsoft.com/office/officeart/2005/8/layout/hProcess11"/>
    <dgm:cxn modelId="{6B9F51D1-1632-41C8-963E-B4F884653B6C}" type="presParOf" srcId="{8D95FD95-5DFE-4757-A2EC-7EDD3136359B}" destId="{AF22E3EA-1F4F-46BE-BADA-57C1299AB55E}" srcOrd="12" destOrd="0" presId="urn:microsoft.com/office/officeart/2005/8/layout/hProcess11"/>
    <dgm:cxn modelId="{E48BF228-F972-403A-9CFB-8A00C90CD7E2}" type="presParOf" srcId="{AF22E3EA-1F4F-46BE-BADA-57C1299AB55E}" destId="{51BBA302-FF32-4B10-8C6F-5A214464FE93}" srcOrd="0" destOrd="0" presId="urn:microsoft.com/office/officeart/2005/8/layout/hProcess11"/>
    <dgm:cxn modelId="{E00E2506-A166-4BDE-9EF2-B25A2A678A16}" type="presParOf" srcId="{AF22E3EA-1F4F-46BE-BADA-57C1299AB55E}" destId="{6CA439D5-6954-40EC-BBA8-C8468053D4DA}" srcOrd="1" destOrd="0" presId="urn:microsoft.com/office/officeart/2005/8/layout/hProcess11"/>
    <dgm:cxn modelId="{8987FF93-C305-4588-8E33-5BB3A1841D1E}" type="presParOf" srcId="{AF22E3EA-1F4F-46BE-BADA-57C1299AB55E}" destId="{6EA28528-471A-488B-88B0-1EEABFE857E7}" srcOrd="2" destOrd="0" presId="urn:microsoft.com/office/officeart/2005/8/layout/hProcess11"/>
    <dgm:cxn modelId="{2924B466-FFDB-41BE-89CF-1DEA6001147E}" type="presParOf" srcId="{8D95FD95-5DFE-4757-A2EC-7EDD3136359B}" destId="{F60C13D0-BE40-4513-86E5-7697EEE4D27D}" srcOrd="13" destOrd="0" presId="urn:microsoft.com/office/officeart/2005/8/layout/hProcess11"/>
    <dgm:cxn modelId="{C7B4529C-0768-4421-85AD-7797B2A324CF}" type="presParOf" srcId="{8D95FD95-5DFE-4757-A2EC-7EDD3136359B}" destId="{DF854F36-ABA9-4B9D-80AC-2D1FBC5E403A}" srcOrd="14" destOrd="0" presId="urn:microsoft.com/office/officeart/2005/8/layout/hProcess11"/>
    <dgm:cxn modelId="{007277B3-D8B7-4CF1-8FE4-B2D8E19B59ED}" type="presParOf" srcId="{DF854F36-ABA9-4B9D-80AC-2D1FBC5E403A}" destId="{4B6A0E95-E591-4ECF-BA10-C6D7FC29BE1B}" srcOrd="0" destOrd="0" presId="urn:microsoft.com/office/officeart/2005/8/layout/hProcess11"/>
    <dgm:cxn modelId="{20507D23-2E63-4654-900B-7087F4F558B3}" type="presParOf" srcId="{DF854F36-ABA9-4B9D-80AC-2D1FBC5E403A}" destId="{8E805D78-8DA8-4FD8-9F78-4E2E72095E58}" srcOrd="1" destOrd="0" presId="urn:microsoft.com/office/officeart/2005/8/layout/hProcess11"/>
    <dgm:cxn modelId="{8904637A-5EEE-491E-8EE0-D219C4D5C76E}" type="presParOf" srcId="{DF854F36-ABA9-4B9D-80AC-2D1FBC5E403A}" destId="{D69A35CD-BE95-4795-8EFF-4E88FA0ECBC9}" srcOrd="2" destOrd="0" presId="urn:microsoft.com/office/officeart/2005/8/layout/hProcess11"/>
    <dgm:cxn modelId="{A83137C7-8417-41B0-9403-0BD974C906E3}" type="presParOf" srcId="{8D95FD95-5DFE-4757-A2EC-7EDD3136359B}" destId="{2FADB90D-9070-455C-BC5E-50D96689F736}" srcOrd="15" destOrd="0" presId="urn:microsoft.com/office/officeart/2005/8/layout/hProcess11"/>
    <dgm:cxn modelId="{07412A58-CE52-4229-8A8D-222D0BB540E4}" type="presParOf" srcId="{8D95FD95-5DFE-4757-A2EC-7EDD3136359B}" destId="{385FCAB5-6E38-40FE-9BDE-DDD3B0560CE5}" srcOrd="16" destOrd="0" presId="urn:microsoft.com/office/officeart/2005/8/layout/hProcess11"/>
    <dgm:cxn modelId="{B400CB33-A464-49F7-B377-859588FB4655}" type="presParOf" srcId="{385FCAB5-6E38-40FE-9BDE-DDD3B0560CE5}" destId="{C31ADC9D-70A4-44C0-A5D7-369A9CEDD592}" srcOrd="0" destOrd="0" presId="urn:microsoft.com/office/officeart/2005/8/layout/hProcess11"/>
    <dgm:cxn modelId="{8135CFC2-F151-449F-BE60-0841552B4BF2}" type="presParOf" srcId="{385FCAB5-6E38-40FE-9BDE-DDD3B0560CE5}" destId="{C743B5D5-3C00-41FC-BFDE-70EEEDB8675D}" srcOrd="1" destOrd="0" presId="urn:microsoft.com/office/officeart/2005/8/layout/hProcess11"/>
    <dgm:cxn modelId="{B91C4C7F-C0CA-4C9A-BD2D-26B5FE25E6F6}" type="presParOf" srcId="{385FCAB5-6E38-40FE-9BDE-DDD3B0560CE5}" destId="{87D0D685-26CF-4BFE-A659-BA2CC77A6C67}" srcOrd="2" destOrd="0" presId="urn:microsoft.com/office/officeart/2005/8/layout/hProcess11"/>
    <dgm:cxn modelId="{F3F40CED-1B5B-461F-826F-CC3E8D4DEBEA}" type="presParOf" srcId="{8D95FD95-5DFE-4757-A2EC-7EDD3136359B}" destId="{9B33F090-4DD3-428E-8255-7F83008C7517}" srcOrd="17" destOrd="0" presId="urn:microsoft.com/office/officeart/2005/8/layout/hProcess11"/>
    <dgm:cxn modelId="{EF521EDE-5854-43FB-A5C8-DE481813786B}" type="presParOf" srcId="{8D95FD95-5DFE-4757-A2EC-7EDD3136359B}" destId="{CF0660F3-F9E6-4727-B31B-328C0BD4FB01}" srcOrd="18" destOrd="0" presId="urn:microsoft.com/office/officeart/2005/8/layout/hProcess11"/>
    <dgm:cxn modelId="{494D8F30-0D3E-4774-B079-810FF7E58CD2}" type="presParOf" srcId="{CF0660F3-F9E6-4727-B31B-328C0BD4FB01}" destId="{C98A9CAD-BC53-4C73-BFD6-48E2B7F2DAF6}" srcOrd="0" destOrd="0" presId="urn:microsoft.com/office/officeart/2005/8/layout/hProcess11"/>
    <dgm:cxn modelId="{FDB623AF-DDDA-4C0A-B338-029E585C9AA3}" type="presParOf" srcId="{CF0660F3-F9E6-4727-B31B-328C0BD4FB01}" destId="{2734E6AC-6F6B-4AA1-A0C0-252EF39F1150}" srcOrd="1" destOrd="0" presId="urn:microsoft.com/office/officeart/2005/8/layout/hProcess11"/>
    <dgm:cxn modelId="{B937238B-8A4E-495A-9D4A-3B228C399E4E}" type="presParOf" srcId="{CF0660F3-F9E6-4727-B31B-328C0BD4FB01}" destId="{A9E206AD-9523-4B26-A456-1E88E54CEB18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F7A1B44-7043-4BB0-BD6B-0782C041ADC3}" type="doc">
      <dgm:prSet loTypeId="urn:microsoft.com/office/officeart/2005/8/layout/hProcess11" loCatId="process" qsTypeId="urn:microsoft.com/office/officeart/2005/8/quickstyle/simple1" qsCatId="simple" csTypeId="urn:microsoft.com/office/officeart/2005/8/colors/accent0_3" csCatId="mainScheme" phldr="1"/>
      <dgm:spPr/>
    </dgm:pt>
    <dgm:pt modelId="{63E125E5-5B04-47B5-AF60-151D12EEE23E}">
      <dgm:prSet phldrT="[Text]" phldr="0"/>
      <dgm:spPr/>
      <dgm:t>
        <a:bodyPr/>
        <a:lstStyle/>
        <a:p>
          <a:pPr rtl="0"/>
          <a:r>
            <a:rPr lang="en-US">
              <a:solidFill>
                <a:schemeClr val="tx1"/>
              </a:solidFill>
              <a:latin typeface="Helvetica"/>
              <a:cs typeface="Helvetica"/>
            </a:rPr>
            <a:t> </a:t>
          </a:r>
        </a:p>
      </dgm:t>
    </dgm:pt>
    <dgm:pt modelId="{E4B23858-AA40-4535-998F-1951F38750A3}" type="parTrans" cxnId="{07C7E781-A94A-4519-9085-C894418BBE66}">
      <dgm:prSet/>
      <dgm:spPr/>
      <dgm:t>
        <a:bodyPr/>
        <a:lstStyle/>
        <a:p>
          <a:endParaRPr lang="en-US"/>
        </a:p>
      </dgm:t>
    </dgm:pt>
    <dgm:pt modelId="{DDE329F5-FAB8-450B-9AF2-8803EA477067}" type="sibTrans" cxnId="{07C7E781-A94A-4519-9085-C894418BBE66}">
      <dgm:prSet/>
      <dgm:spPr/>
      <dgm:t>
        <a:bodyPr/>
        <a:lstStyle/>
        <a:p>
          <a:endParaRPr lang="en-US"/>
        </a:p>
      </dgm:t>
    </dgm:pt>
    <dgm:pt modelId="{11414502-901D-4639-96C4-EB2988D1FC9D}">
      <dgm:prSet phldr="0"/>
      <dgm:spPr/>
      <dgm:t>
        <a:bodyPr/>
        <a:lstStyle/>
        <a:p>
          <a:pPr rtl="0"/>
          <a:r>
            <a:rPr lang="en-US">
              <a:latin typeface="Helvetica"/>
              <a:cs typeface="Helvetica"/>
            </a:rPr>
            <a:t> </a:t>
          </a:r>
        </a:p>
      </dgm:t>
    </dgm:pt>
    <dgm:pt modelId="{8D398202-1779-4759-92A0-B466EA48835D}" type="parTrans" cxnId="{F8DE28E7-1EAF-4D7F-87F3-92D410685534}">
      <dgm:prSet/>
      <dgm:spPr/>
      <dgm:t>
        <a:bodyPr/>
        <a:lstStyle/>
        <a:p>
          <a:endParaRPr lang="en-US"/>
        </a:p>
      </dgm:t>
    </dgm:pt>
    <dgm:pt modelId="{DE41FA6C-E2C5-4EC8-B1A6-192333CF6123}" type="sibTrans" cxnId="{F8DE28E7-1EAF-4D7F-87F3-92D410685534}">
      <dgm:prSet/>
      <dgm:spPr/>
      <dgm:t>
        <a:bodyPr/>
        <a:lstStyle/>
        <a:p>
          <a:endParaRPr lang="en-US"/>
        </a:p>
      </dgm:t>
    </dgm:pt>
    <dgm:pt modelId="{192C3DD3-2972-4515-A90D-EC751C0EEDC2}">
      <dgm:prSet phldr="0"/>
      <dgm:spPr/>
      <dgm:t>
        <a:bodyPr/>
        <a:lstStyle/>
        <a:p>
          <a:pPr rtl="0"/>
          <a:r>
            <a:rPr lang="en-US">
              <a:latin typeface="Helvetica"/>
              <a:cs typeface="Helvetica"/>
            </a:rPr>
            <a:t> </a:t>
          </a:r>
        </a:p>
      </dgm:t>
    </dgm:pt>
    <dgm:pt modelId="{7ACFB3AC-17DC-4B44-AC43-B043BEC2DCB1}" type="parTrans" cxnId="{2DF7E45A-690C-4844-96E3-0E804BAF0E45}">
      <dgm:prSet/>
      <dgm:spPr/>
      <dgm:t>
        <a:bodyPr/>
        <a:lstStyle/>
        <a:p>
          <a:endParaRPr lang="en-US"/>
        </a:p>
      </dgm:t>
    </dgm:pt>
    <dgm:pt modelId="{009B93D5-EE5F-42F6-9AB7-958008C4BB23}" type="sibTrans" cxnId="{2DF7E45A-690C-4844-96E3-0E804BAF0E45}">
      <dgm:prSet/>
      <dgm:spPr/>
      <dgm:t>
        <a:bodyPr/>
        <a:lstStyle/>
        <a:p>
          <a:endParaRPr lang="en-US"/>
        </a:p>
      </dgm:t>
    </dgm:pt>
    <dgm:pt modelId="{EB71EB14-8160-490D-AE8F-8A32BD955918}">
      <dgm:prSet phldr="0"/>
      <dgm:spPr/>
      <dgm:t>
        <a:bodyPr/>
        <a:lstStyle/>
        <a:p>
          <a:pPr rtl="0"/>
          <a:r>
            <a:rPr lang="en-US">
              <a:latin typeface="Helvetica"/>
              <a:cs typeface="Helvetica"/>
            </a:rPr>
            <a:t> </a:t>
          </a:r>
        </a:p>
      </dgm:t>
    </dgm:pt>
    <dgm:pt modelId="{5805E3AC-2405-4BC1-8D3A-9999B65B52B6}" type="parTrans" cxnId="{D4190A8B-233D-4EF0-A3A9-68645F2E0355}">
      <dgm:prSet/>
      <dgm:spPr/>
      <dgm:t>
        <a:bodyPr/>
        <a:lstStyle/>
        <a:p>
          <a:endParaRPr lang="en-US"/>
        </a:p>
      </dgm:t>
    </dgm:pt>
    <dgm:pt modelId="{D6AA8124-067B-4FC7-ADA6-807F703FB73A}" type="sibTrans" cxnId="{D4190A8B-233D-4EF0-A3A9-68645F2E0355}">
      <dgm:prSet/>
      <dgm:spPr/>
      <dgm:t>
        <a:bodyPr/>
        <a:lstStyle/>
        <a:p>
          <a:endParaRPr lang="en-US"/>
        </a:p>
      </dgm:t>
    </dgm:pt>
    <dgm:pt modelId="{DBB887F6-5CC0-497C-AC8F-E5986F4A6BC7}">
      <dgm:prSet phldr="0"/>
      <dgm:spPr/>
      <dgm:t>
        <a:bodyPr/>
        <a:lstStyle/>
        <a:p>
          <a:r>
            <a:rPr lang="en-US">
              <a:latin typeface="Helvetica"/>
              <a:cs typeface="Helvetica"/>
            </a:rPr>
            <a:t> </a:t>
          </a:r>
        </a:p>
      </dgm:t>
    </dgm:pt>
    <dgm:pt modelId="{5B3C8C2F-16FB-483C-9020-BE38DACCA23E}" type="parTrans" cxnId="{A44343AD-AB7D-4869-8C2B-CA6F31EA74A0}">
      <dgm:prSet/>
      <dgm:spPr/>
      <dgm:t>
        <a:bodyPr/>
        <a:lstStyle/>
        <a:p>
          <a:endParaRPr lang="en-US"/>
        </a:p>
      </dgm:t>
    </dgm:pt>
    <dgm:pt modelId="{3FE32A6D-2EBB-4CEC-8149-CE7508BD9869}" type="sibTrans" cxnId="{A44343AD-AB7D-4869-8C2B-CA6F31EA74A0}">
      <dgm:prSet/>
      <dgm:spPr/>
      <dgm:t>
        <a:bodyPr/>
        <a:lstStyle/>
        <a:p>
          <a:endParaRPr lang="en-US"/>
        </a:p>
      </dgm:t>
    </dgm:pt>
    <dgm:pt modelId="{C91F1A12-14D7-4F2C-95B9-E4E759D39378}">
      <dgm:prSet phldr="0"/>
      <dgm:spPr/>
      <dgm:t>
        <a:bodyPr/>
        <a:lstStyle/>
        <a:p>
          <a:endParaRPr lang="en-US">
            <a:latin typeface="Helvetica"/>
            <a:cs typeface="Helvetica"/>
          </a:endParaRPr>
        </a:p>
      </dgm:t>
    </dgm:pt>
    <dgm:pt modelId="{26FB4C1B-DE89-4664-A840-E7E56018366B}" type="parTrans" cxnId="{140ABD9A-C035-400D-9621-B3A46DDB715D}">
      <dgm:prSet/>
      <dgm:spPr/>
      <dgm:t>
        <a:bodyPr/>
        <a:lstStyle/>
        <a:p>
          <a:endParaRPr lang="en-US"/>
        </a:p>
      </dgm:t>
    </dgm:pt>
    <dgm:pt modelId="{E9A61182-6570-4FF3-9981-E683E8176806}" type="sibTrans" cxnId="{140ABD9A-C035-400D-9621-B3A46DDB715D}">
      <dgm:prSet/>
      <dgm:spPr/>
      <dgm:t>
        <a:bodyPr/>
        <a:lstStyle/>
        <a:p>
          <a:endParaRPr lang="en-US"/>
        </a:p>
      </dgm:t>
    </dgm:pt>
    <dgm:pt modelId="{B117D709-1DB1-41B4-8E63-A399EDAA890B}">
      <dgm:prSet phldr="0"/>
      <dgm:spPr/>
      <dgm:t>
        <a:bodyPr/>
        <a:lstStyle/>
        <a:p>
          <a:endParaRPr lang="en-US">
            <a:latin typeface="Helvetica"/>
            <a:cs typeface="Helvetica"/>
          </a:endParaRPr>
        </a:p>
      </dgm:t>
    </dgm:pt>
    <dgm:pt modelId="{41704725-47CD-4EDD-B92F-5CF8FCBEB865}" type="parTrans" cxnId="{3F626388-2215-457B-85FA-986D1D935F65}">
      <dgm:prSet/>
      <dgm:spPr/>
      <dgm:t>
        <a:bodyPr/>
        <a:lstStyle/>
        <a:p>
          <a:endParaRPr lang="en-US"/>
        </a:p>
      </dgm:t>
    </dgm:pt>
    <dgm:pt modelId="{AD281F2E-7BEB-4133-92E6-D4430ED35E4F}" type="sibTrans" cxnId="{3F626388-2215-457B-85FA-986D1D935F65}">
      <dgm:prSet/>
      <dgm:spPr/>
      <dgm:t>
        <a:bodyPr/>
        <a:lstStyle/>
        <a:p>
          <a:endParaRPr lang="en-US"/>
        </a:p>
      </dgm:t>
    </dgm:pt>
    <dgm:pt modelId="{C8BC80DA-8F70-4D7D-9628-82547F955915}">
      <dgm:prSet phldr="0"/>
      <dgm:spPr/>
      <dgm:t>
        <a:bodyPr/>
        <a:lstStyle/>
        <a:p>
          <a:endParaRPr lang="en-US">
            <a:latin typeface="Helvetica"/>
            <a:cs typeface="Helvetica"/>
          </a:endParaRPr>
        </a:p>
      </dgm:t>
    </dgm:pt>
    <dgm:pt modelId="{410EAB05-2D4D-4339-9716-D5F6DD2AB553}" type="parTrans" cxnId="{38E70EE6-7009-45BD-94D1-5EDE845EFA49}">
      <dgm:prSet/>
      <dgm:spPr/>
      <dgm:t>
        <a:bodyPr/>
        <a:lstStyle/>
        <a:p>
          <a:endParaRPr lang="en-US"/>
        </a:p>
      </dgm:t>
    </dgm:pt>
    <dgm:pt modelId="{61C5703D-A17B-4F52-9389-E5B42C95E6AC}" type="sibTrans" cxnId="{38E70EE6-7009-45BD-94D1-5EDE845EFA49}">
      <dgm:prSet/>
      <dgm:spPr/>
      <dgm:t>
        <a:bodyPr/>
        <a:lstStyle/>
        <a:p>
          <a:endParaRPr lang="en-US"/>
        </a:p>
      </dgm:t>
    </dgm:pt>
    <dgm:pt modelId="{8570A0A3-5A3D-41C5-A77F-A4910DCAF668}">
      <dgm:prSet phldr="0"/>
      <dgm:spPr/>
      <dgm:t>
        <a:bodyPr/>
        <a:lstStyle/>
        <a:p>
          <a:endParaRPr lang="en-US">
            <a:latin typeface="Helvetica"/>
            <a:cs typeface="Helvetica"/>
          </a:endParaRPr>
        </a:p>
      </dgm:t>
    </dgm:pt>
    <dgm:pt modelId="{25B0E189-CAF4-4194-AED2-772534417A67}" type="parTrans" cxnId="{22CF9E1C-D068-4CBE-AFF4-AC01F5AF2C6D}">
      <dgm:prSet/>
      <dgm:spPr/>
      <dgm:t>
        <a:bodyPr/>
        <a:lstStyle/>
        <a:p>
          <a:endParaRPr lang="en-US"/>
        </a:p>
      </dgm:t>
    </dgm:pt>
    <dgm:pt modelId="{730B2C8B-34D2-475B-BC69-1BAA8875D510}" type="sibTrans" cxnId="{22CF9E1C-D068-4CBE-AFF4-AC01F5AF2C6D}">
      <dgm:prSet/>
      <dgm:spPr/>
      <dgm:t>
        <a:bodyPr/>
        <a:lstStyle/>
        <a:p>
          <a:endParaRPr lang="en-US"/>
        </a:p>
      </dgm:t>
    </dgm:pt>
    <dgm:pt modelId="{3127A221-8BC3-4378-B56F-CA91B7556FFF}">
      <dgm:prSet phldr="0"/>
      <dgm:spPr/>
      <dgm:t>
        <a:bodyPr/>
        <a:lstStyle/>
        <a:p>
          <a:endParaRPr lang="en-US">
            <a:latin typeface="Helvetica"/>
            <a:cs typeface="Helvetica"/>
          </a:endParaRPr>
        </a:p>
      </dgm:t>
    </dgm:pt>
    <dgm:pt modelId="{D6DCBFAE-A2C7-4224-8B40-9649217BEA36}" type="parTrans" cxnId="{18BC194E-2A14-4F31-9AB9-2EF6C75A1645}">
      <dgm:prSet/>
      <dgm:spPr/>
      <dgm:t>
        <a:bodyPr/>
        <a:lstStyle/>
        <a:p>
          <a:endParaRPr lang="en-US"/>
        </a:p>
      </dgm:t>
    </dgm:pt>
    <dgm:pt modelId="{E7312060-F97F-42B9-8EF1-A534461B1154}" type="sibTrans" cxnId="{18BC194E-2A14-4F31-9AB9-2EF6C75A1645}">
      <dgm:prSet/>
      <dgm:spPr/>
      <dgm:t>
        <a:bodyPr/>
        <a:lstStyle/>
        <a:p>
          <a:endParaRPr lang="en-US"/>
        </a:p>
      </dgm:t>
    </dgm:pt>
    <dgm:pt modelId="{A077B3FB-DFC3-43C3-B61A-E1B2F7579A28}" type="pres">
      <dgm:prSet presAssocID="{1F7A1B44-7043-4BB0-BD6B-0782C041ADC3}" presName="Name0" presStyleCnt="0">
        <dgm:presLayoutVars>
          <dgm:dir/>
          <dgm:resizeHandles val="exact"/>
        </dgm:presLayoutVars>
      </dgm:prSet>
      <dgm:spPr/>
    </dgm:pt>
    <dgm:pt modelId="{B7937753-05A6-46AB-9966-D177E1331361}" type="pres">
      <dgm:prSet presAssocID="{1F7A1B44-7043-4BB0-BD6B-0782C041ADC3}" presName="arrow" presStyleLbl="bgShp" presStyleIdx="0" presStyleCnt="1"/>
      <dgm:spPr/>
    </dgm:pt>
    <dgm:pt modelId="{8D95FD95-5DFE-4757-A2EC-7EDD3136359B}" type="pres">
      <dgm:prSet presAssocID="{1F7A1B44-7043-4BB0-BD6B-0782C041ADC3}" presName="points" presStyleCnt="0"/>
      <dgm:spPr/>
    </dgm:pt>
    <dgm:pt modelId="{C39610F1-E8D0-4AB5-9C3A-BD84C58FDA6F}" type="pres">
      <dgm:prSet presAssocID="{63E125E5-5B04-47B5-AF60-151D12EEE23E}" presName="compositeA" presStyleCnt="0"/>
      <dgm:spPr/>
    </dgm:pt>
    <dgm:pt modelId="{0D172197-CAB9-463E-AA88-077FCABAB706}" type="pres">
      <dgm:prSet presAssocID="{63E125E5-5B04-47B5-AF60-151D12EEE23E}" presName="textA" presStyleLbl="revTx" presStyleIdx="0" presStyleCnt="10">
        <dgm:presLayoutVars>
          <dgm:bulletEnabled val="1"/>
        </dgm:presLayoutVars>
      </dgm:prSet>
      <dgm:spPr/>
    </dgm:pt>
    <dgm:pt modelId="{3D9E390A-DAC4-4ECD-A0D3-735CCE15BAEA}" type="pres">
      <dgm:prSet presAssocID="{63E125E5-5B04-47B5-AF60-151D12EEE23E}" presName="circleA" presStyleLbl="node1" presStyleIdx="0" presStyleCnt="10"/>
      <dgm:spPr>
        <a:solidFill>
          <a:schemeClr val="accent4"/>
        </a:solidFill>
      </dgm:spPr>
    </dgm:pt>
    <dgm:pt modelId="{2D7EC709-7E5F-4E93-9DF2-E88A6DB3515F}" type="pres">
      <dgm:prSet presAssocID="{63E125E5-5B04-47B5-AF60-151D12EEE23E}" presName="spaceA" presStyleCnt="0"/>
      <dgm:spPr/>
    </dgm:pt>
    <dgm:pt modelId="{109D55F9-FFBE-48A6-8887-8D145EB46040}" type="pres">
      <dgm:prSet presAssocID="{DDE329F5-FAB8-450B-9AF2-8803EA477067}" presName="space" presStyleCnt="0"/>
      <dgm:spPr/>
    </dgm:pt>
    <dgm:pt modelId="{3A7E5496-9666-4CC8-A764-E0C45FAB3853}" type="pres">
      <dgm:prSet presAssocID="{C91F1A12-14D7-4F2C-95B9-E4E759D39378}" presName="compositeB" presStyleCnt="0"/>
      <dgm:spPr/>
    </dgm:pt>
    <dgm:pt modelId="{916A5FF0-EA46-45E8-9EB8-51851BE33276}" type="pres">
      <dgm:prSet presAssocID="{C91F1A12-14D7-4F2C-95B9-E4E759D39378}" presName="textB" presStyleLbl="revTx" presStyleIdx="1" presStyleCnt="10">
        <dgm:presLayoutVars>
          <dgm:bulletEnabled val="1"/>
        </dgm:presLayoutVars>
      </dgm:prSet>
      <dgm:spPr/>
    </dgm:pt>
    <dgm:pt modelId="{756E0266-BA1A-48E3-A47B-5673584F3CAE}" type="pres">
      <dgm:prSet presAssocID="{C91F1A12-14D7-4F2C-95B9-E4E759D39378}" presName="circleB" presStyleLbl="node1" presStyleIdx="1" presStyleCnt="10"/>
      <dgm:spPr/>
    </dgm:pt>
    <dgm:pt modelId="{389699E3-41E0-4B31-85C5-1F41C9617681}" type="pres">
      <dgm:prSet presAssocID="{C91F1A12-14D7-4F2C-95B9-E4E759D39378}" presName="spaceB" presStyleCnt="0"/>
      <dgm:spPr/>
    </dgm:pt>
    <dgm:pt modelId="{981128C5-04AF-4518-AD5D-08D8B7FEE189}" type="pres">
      <dgm:prSet presAssocID="{E9A61182-6570-4FF3-9981-E683E8176806}" presName="space" presStyleCnt="0"/>
      <dgm:spPr/>
    </dgm:pt>
    <dgm:pt modelId="{405039D8-415A-4A67-8B4F-515B6038D509}" type="pres">
      <dgm:prSet presAssocID="{B117D709-1DB1-41B4-8E63-A399EDAA890B}" presName="compositeA" presStyleCnt="0"/>
      <dgm:spPr/>
    </dgm:pt>
    <dgm:pt modelId="{E87459D5-C89B-48E2-8751-5F1B33367A4D}" type="pres">
      <dgm:prSet presAssocID="{B117D709-1DB1-41B4-8E63-A399EDAA890B}" presName="textA" presStyleLbl="revTx" presStyleIdx="2" presStyleCnt="10">
        <dgm:presLayoutVars>
          <dgm:bulletEnabled val="1"/>
        </dgm:presLayoutVars>
      </dgm:prSet>
      <dgm:spPr/>
    </dgm:pt>
    <dgm:pt modelId="{FD286CEC-B850-4141-9B11-4D2229DDD6F8}" type="pres">
      <dgm:prSet presAssocID="{B117D709-1DB1-41B4-8E63-A399EDAA890B}" presName="circleA" presStyleLbl="node1" presStyleIdx="2" presStyleCnt="10"/>
      <dgm:spPr/>
    </dgm:pt>
    <dgm:pt modelId="{8860DC73-2EBF-4947-A506-97F267573773}" type="pres">
      <dgm:prSet presAssocID="{B117D709-1DB1-41B4-8E63-A399EDAA890B}" presName="spaceA" presStyleCnt="0"/>
      <dgm:spPr/>
    </dgm:pt>
    <dgm:pt modelId="{FA6F9C02-3D2C-4CBE-9166-5F039207ADED}" type="pres">
      <dgm:prSet presAssocID="{AD281F2E-7BEB-4133-92E6-D4430ED35E4F}" presName="space" presStyleCnt="0"/>
      <dgm:spPr/>
    </dgm:pt>
    <dgm:pt modelId="{86B8115A-4E7A-4184-BA1A-F5F7D4668450}" type="pres">
      <dgm:prSet presAssocID="{C8BC80DA-8F70-4D7D-9628-82547F955915}" presName="compositeB" presStyleCnt="0"/>
      <dgm:spPr/>
    </dgm:pt>
    <dgm:pt modelId="{BDDFFEF9-C2A3-46C1-ABCD-421628B9A62E}" type="pres">
      <dgm:prSet presAssocID="{C8BC80DA-8F70-4D7D-9628-82547F955915}" presName="textB" presStyleLbl="revTx" presStyleIdx="3" presStyleCnt="10">
        <dgm:presLayoutVars>
          <dgm:bulletEnabled val="1"/>
        </dgm:presLayoutVars>
      </dgm:prSet>
      <dgm:spPr/>
    </dgm:pt>
    <dgm:pt modelId="{C8EA2309-1251-420C-89ED-C1777BAE8C3F}" type="pres">
      <dgm:prSet presAssocID="{C8BC80DA-8F70-4D7D-9628-82547F955915}" presName="circleB" presStyleLbl="node1" presStyleIdx="3" presStyleCnt="10"/>
      <dgm:spPr/>
    </dgm:pt>
    <dgm:pt modelId="{6BC46ED4-D01F-4313-B5CC-8D7BDA655D84}" type="pres">
      <dgm:prSet presAssocID="{C8BC80DA-8F70-4D7D-9628-82547F955915}" presName="spaceB" presStyleCnt="0"/>
      <dgm:spPr/>
    </dgm:pt>
    <dgm:pt modelId="{2CE0429E-E1FF-40B9-AE07-35113E44C2D6}" type="pres">
      <dgm:prSet presAssocID="{61C5703D-A17B-4F52-9389-E5B42C95E6AC}" presName="space" presStyleCnt="0"/>
      <dgm:spPr/>
    </dgm:pt>
    <dgm:pt modelId="{18C90D86-DB8F-4329-B1BC-5C9EBDF7B10C}" type="pres">
      <dgm:prSet presAssocID="{8570A0A3-5A3D-41C5-A77F-A4910DCAF668}" presName="compositeA" presStyleCnt="0"/>
      <dgm:spPr/>
    </dgm:pt>
    <dgm:pt modelId="{A2BDFB09-B887-4B82-8B79-5D374D6C2DC3}" type="pres">
      <dgm:prSet presAssocID="{8570A0A3-5A3D-41C5-A77F-A4910DCAF668}" presName="textA" presStyleLbl="revTx" presStyleIdx="4" presStyleCnt="10">
        <dgm:presLayoutVars>
          <dgm:bulletEnabled val="1"/>
        </dgm:presLayoutVars>
      </dgm:prSet>
      <dgm:spPr/>
    </dgm:pt>
    <dgm:pt modelId="{A0A2361A-6A61-4F33-BC18-068626277B7D}" type="pres">
      <dgm:prSet presAssocID="{8570A0A3-5A3D-41C5-A77F-A4910DCAF668}" presName="circleA" presStyleLbl="node1" presStyleIdx="4" presStyleCnt="10"/>
      <dgm:spPr/>
    </dgm:pt>
    <dgm:pt modelId="{406DC5C7-EE5E-4057-8AF9-E5920E474CE8}" type="pres">
      <dgm:prSet presAssocID="{8570A0A3-5A3D-41C5-A77F-A4910DCAF668}" presName="spaceA" presStyleCnt="0"/>
      <dgm:spPr/>
    </dgm:pt>
    <dgm:pt modelId="{2F9650D8-B131-4C93-8ABE-A197325D4832}" type="pres">
      <dgm:prSet presAssocID="{730B2C8B-34D2-475B-BC69-1BAA8875D510}" presName="space" presStyleCnt="0"/>
      <dgm:spPr/>
    </dgm:pt>
    <dgm:pt modelId="{9F81FA15-5F2F-4F6E-906C-4C0A33C98A56}" type="pres">
      <dgm:prSet presAssocID="{3127A221-8BC3-4378-B56F-CA91B7556FFF}" presName="compositeB" presStyleCnt="0"/>
      <dgm:spPr/>
    </dgm:pt>
    <dgm:pt modelId="{ABD83957-3139-4D75-9692-C8D22BBD97BD}" type="pres">
      <dgm:prSet presAssocID="{3127A221-8BC3-4378-B56F-CA91B7556FFF}" presName="textB" presStyleLbl="revTx" presStyleIdx="5" presStyleCnt="10">
        <dgm:presLayoutVars>
          <dgm:bulletEnabled val="1"/>
        </dgm:presLayoutVars>
      </dgm:prSet>
      <dgm:spPr/>
    </dgm:pt>
    <dgm:pt modelId="{FE492289-F033-4612-AB8F-755C58FFF7AA}" type="pres">
      <dgm:prSet presAssocID="{3127A221-8BC3-4378-B56F-CA91B7556FFF}" presName="circleB" presStyleLbl="node1" presStyleIdx="5" presStyleCnt="10"/>
      <dgm:spPr/>
    </dgm:pt>
    <dgm:pt modelId="{B9A8C9FE-9CD6-44B8-98A8-20BBAEA6C1E4}" type="pres">
      <dgm:prSet presAssocID="{3127A221-8BC3-4378-B56F-CA91B7556FFF}" presName="spaceB" presStyleCnt="0"/>
      <dgm:spPr/>
    </dgm:pt>
    <dgm:pt modelId="{F003180A-8DBC-4246-8F4D-F457B899F9CD}" type="pres">
      <dgm:prSet presAssocID="{E7312060-F97F-42B9-8EF1-A534461B1154}" presName="space" presStyleCnt="0"/>
      <dgm:spPr/>
    </dgm:pt>
    <dgm:pt modelId="{AF22E3EA-1F4F-46BE-BADA-57C1299AB55E}" type="pres">
      <dgm:prSet presAssocID="{11414502-901D-4639-96C4-EB2988D1FC9D}" presName="compositeA" presStyleCnt="0"/>
      <dgm:spPr/>
    </dgm:pt>
    <dgm:pt modelId="{51BBA302-FF32-4B10-8C6F-5A214464FE93}" type="pres">
      <dgm:prSet presAssocID="{11414502-901D-4639-96C4-EB2988D1FC9D}" presName="textA" presStyleLbl="revTx" presStyleIdx="6" presStyleCnt="10">
        <dgm:presLayoutVars>
          <dgm:bulletEnabled val="1"/>
        </dgm:presLayoutVars>
      </dgm:prSet>
      <dgm:spPr/>
    </dgm:pt>
    <dgm:pt modelId="{6CA439D5-6954-40EC-BBA8-C8468053D4DA}" type="pres">
      <dgm:prSet presAssocID="{11414502-901D-4639-96C4-EB2988D1FC9D}" presName="circleA" presStyleLbl="node1" presStyleIdx="6" presStyleCnt="10"/>
      <dgm:spPr/>
    </dgm:pt>
    <dgm:pt modelId="{6EA28528-471A-488B-88B0-1EEABFE857E7}" type="pres">
      <dgm:prSet presAssocID="{11414502-901D-4639-96C4-EB2988D1FC9D}" presName="spaceA" presStyleCnt="0"/>
      <dgm:spPr/>
    </dgm:pt>
    <dgm:pt modelId="{F60C13D0-BE40-4513-86E5-7697EEE4D27D}" type="pres">
      <dgm:prSet presAssocID="{DE41FA6C-E2C5-4EC8-B1A6-192333CF6123}" presName="space" presStyleCnt="0"/>
      <dgm:spPr/>
    </dgm:pt>
    <dgm:pt modelId="{DF854F36-ABA9-4B9D-80AC-2D1FBC5E403A}" type="pres">
      <dgm:prSet presAssocID="{192C3DD3-2972-4515-A90D-EC751C0EEDC2}" presName="compositeB" presStyleCnt="0"/>
      <dgm:spPr/>
    </dgm:pt>
    <dgm:pt modelId="{4B6A0E95-E591-4ECF-BA10-C6D7FC29BE1B}" type="pres">
      <dgm:prSet presAssocID="{192C3DD3-2972-4515-A90D-EC751C0EEDC2}" presName="textB" presStyleLbl="revTx" presStyleIdx="7" presStyleCnt="10">
        <dgm:presLayoutVars>
          <dgm:bulletEnabled val="1"/>
        </dgm:presLayoutVars>
      </dgm:prSet>
      <dgm:spPr/>
    </dgm:pt>
    <dgm:pt modelId="{8E805D78-8DA8-4FD8-9F78-4E2E72095E58}" type="pres">
      <dgm:prSet presAssocID="{192C3DD3-2972-4515-A90D-EC751C0EEDC2}" presName="circleB" presStyleLbl="node1" presStyleIdx="7" presStyleCnt="10"/>
      <dgm:spPr/>
    </dgm:pt>
    <dgm:pt modelId="{D69A35CD-BE95-4795-8EFF-4E88FA0ECBC9}" type="pres">
      <dgm:prSet presAssocID="{192C3DD3-2972-4515-A90D-EC751C0EEDC2}" presName="spaceB" presStyleCnt="0"/>
      <dgm:spPr/>
    </dgm:pt>
    <dgm:pt modelId="{2FADB90D-9070-455C-BC5E-50D96689F736}" type="pres">
      <dgm:prSet presAssocID="{009B93D5-EE5F-42F6-9AB7-958008C4BB23}" presName="space" presStyleCnt="0"/>
      <dgm:spPr/>
    </dgm:pt>
    <dgm:pt modelId="{385FCAB5-6E38-40FE-9BDE-DDD3B0560CE5}" type="pres">
      <dgm:prSet presAssocID="{EB71EB14-8160-490D-AE8F-8A32BD955918}" presName="compositeA" presStyleCnt="0"/>
      <dgm:spPr/>
    </dgm:pt>
    <dgm:pt modelId="{C31ADC9D-70A4-44C0-A5D7-369A9CEDD592}" type="pres">
      <dgm:prSet presAssocID="{EB71EB14-8160-490D-AE8F-8A32BD955918}" presName="textA" presStyleLbl="revTx" presStyleIdx="8" presStyleCnt="10">
        <dgm:presLayoutVars>
          <dgm:bulletEnabled val="1"/>
        </dgm:presLayoutVars>
      </dgm:prSet>
      <dgm:spPr/>
    </dgm:pt>
    <dgm:pt modelId="{C743B5D5-3C00-41FC-BFDE-70EEEDB8675D}" type="pres">
      <dgm:prSet presAssocID="{EB71EB14-8160-490D-AE8F-8A32BD955918}" presName="circleA" presStyleLbl="node1" presStyleIdx="8" presStyleCnt="10"/>
      <dgm:spPr/>
    </dgm:pt>
    <dgm:pt modelId="{87D0D685-26CF-4BFE-A659-BA2CC77A6C67}" type="pres">
      <dgm:prSet presAssocID="{EB71EB14-8160-490D-AE8F-8A32BD955918}" presName="spaceA" presStyleCnt="0"/>
      <dgm:spPr/>
    </dgm:pt>
    <dgm:pt modelId="{9B33F090-4DD3-428E-8255-7F83008C7517}" type="pres">
      <dgm:prSet presAssocID="{D6AA8124-067B-4FC7-ADA6-807F703FB73A}" presName="space" presStyleCnt="0"/>
      <dgm:spPr/>
    </dgm:pt>
    <dgm:pt modelId="{CF0660F3-F9E6-4727-B31B-328C0BD4FB01}" type="pres">
      <dgm:prSet presAssocID="{DBB887F6-5CC0-497C-AC8F-E5986F4A6BC7}" presName="compositeB" presStyleCnt="0"/>
      <dgm:spPr/>
    </dgm:pt>
    <dgm:pt modelId="{C98A9CAD-BC53-4C73-BFD6-48E2B7F2DAF6}" type="pres">
      <dgm:prSet presAssocID="{DBB887F6-5CC0-497C-AC8F-E5986F4A6BC7}" presName="textB" presStyleLbl="revTx" presStyleIdx="9" presStyleCnt="10">
        <dgm:presLayoutVars>
          <dgm:bulletEnabled val="1"/>
        </dgm:presLayoutVars>
      </dgm:prSet>
      <dgm:spPr/>
    </dgm:pt>
    <dgm:pt modelId="{2734E6AC-6F6B-4AA1-A0C0-252EF39F1150}" type="pres">
      <dgm:prSet presAssocID="{DBB887F6-5CC0-497C-AC8F-E5986F4A6BC7}" presName="circleB" presStyleLbl="node1" presStyleIdx="9" presStyleCnt="10"/>
      <dgm:spPr/>
    </dgm:pt>
    <dgm:pt modelId="{A9E206AD-9523-4B26-A456-1E88E54CEB18}" type="pres">
      <dgm:prSet presAssocID="{DBB887F6-5CC0-497C-AC8F-E5986F4A6BC7}" presName="spaceB" presStyleCnt="0"/>
      <dgm:spPr/>
    </dgm:pt>
  </dgm:ptLst>
  <dgm:cxnLst>
    <dgm:cxn modelId="{22CF9E1C-D068-4CBE-AFF4-AC01F5AF2C6D}" srcId="{1F7A1B44-7043-4BB0-BD6B-0782C041ADC3}" destId="{8570A0A3-5A3D-41C5-A77F-A4910DCAF668}" srcOrd="4" destOrd="0" parTransId="{25B0E189-CAF4-4194-AED2-772534417A67}" sibTransId="{730B2C8B-34D2-475B-BC69-1BAA8875D510}"/>
    <dgm:cxn modelId="{3F9DE131-FEAC-4747-BC34-3A6BD3F848F2}" type="presOf" srcId="{C8BC80DA-8F70-4D7D-9628-82547F955915}" destId="{BDDFFEF9-C2A3-46C1-ABCD-421628B9A62E}" srcOrd="0" destOrd="0" presId="urn:microsoft.com/office/officeart/2005/8/layout/hProcess11"/>
    <dgm:cxn modelId="{BC432F67-17AA-4A75-9031-0AC924B97400}" type="presOf" srcId="{11414502-901D-4639-96C4-EB2988D1FC9D}" destId="{51BBA302-FF32-4B10-8C6F-5A214464FE93}" srcOrd="0" destOrd="0" presId="urn:microsoft.com/office/officeart/2005/8/layout/hProcess11"/>
    <dgm:cxn modelId="{18BC194E-2A14-4F31-9AB9-2EF6C75A1645}" srcId="{1F7A1B44-7043-4BB0-BD6B-0782C041ADC3}" destId="{3127A221-8BC3-4378-B56F-CA91B7556FFF}" srcOrd="5" destOrd="0" parTransId="{D6DCBFAE-A2C7-4224-8B40-9649217BEA36}" sibTransId="{E7312060-F97F-42B9-8EF1-A534461B1154}"/>
    <dgm:cxn modelId="{0A94FA6F-7D07-45F0-9161-9FC555D597BB}" type="presOf" srcId="{C91F1A12-14D7-4F2C-95B9-E4E759D39378}" destId="{916A5FF0-EA46-45E8-9EB8-51851BE33276}" srcOrd="0" destOrd="0" presId="urn:microsoft.com/office/officeart/2005/8/layout/hProcess11"/>
    <dgm:cxn modelId="{EE39CA55-E83E-4E8F-8ADA-AFF6A43EBA5A}" type="presOf" srcId="{DBB887F6-5CC0-497C-AC8F-E5986F4A6BC7}" destId="{C98A9CAD-BC53-4C73-BFD6-48E2B7F2DAF6}" srcOrd="0" destOrd="0" presId="urn:microsoft.com/office/officeart/2005/8/layout/hProcess11"/>
    <dgm:cxn modelId="{2DF7E45A-690C-4844-96E3-0E804BAF0E45}" srcId="{1F7A1B44-7043-4BB0-BD6B-0782C041ADC3}" destId="{192C3DD3-2972-4515-A90D-EC751C0EEDC2}" srcOrd="7" destOrd="0" parTransId="{7ACFB3AC-17DC-4B44-AC43-B043BEC2DCB1}" sibTransId="{009B93D5-EE5F-42F6-9AB7-958008C4BB23}"/>
    <dgm:cxn modelId="{07C7E781-A94A-4519-9085-C894418BBE66}" srcId="{1F7A1B44-7043-4BB0-BD6B-0782C041ADC3}" destId="{63E125E5-5B04-47B5-AF60-151D12EEE23E}" srcOrd="0" destOrd="0" parTransId="{E4B23858-AA40-4535-998F-1951F38750A3}" sibTransId="{DDE329F5-FAB8-450B-9AF2-8803EA477067}"/>
    <dgm:cxn modelId="{98892B82-993C-414B-A215-BAFC25ECFFB1}" type="presOf" srcId="{3127A221-8BC3-4378-B56F-CA91B7556FFF}" destId="{ABD83957-3139-4D75-9692-C8D22BBD97BD}" srcOrd="0" destOrd="0" presId="urn:microsoft.com/office/officeart/2005/8/layout/hProcess11"/>
    <dgm:cxn modelId="{975E4985-EF35-4A4E-897A-4A8D3E990F31}" type="presOf" srcId="{1F7A1B44-7043-4BB0-BD6B-0782C041ADC3}" destId="{A077B3FB-DFC3-43C3-B61A-E1B2F7579A28}" srcOrd="0" destOrd="0" presId="urn:microsoft.com/office/officeart/2005/8/layout/hProcess11"/>
    <dgm:cxn modelId="{3F626388-2215-457B-85FA-986D1D935F65}" srcId="{1F7A1B44-7043-4BB0-BD6B-0782C041ADC3}" destId="{B117D709-1DB1-41B4-8E63-A399EDAA890B}" srcOrd="2" destOrd="0" parTransId="{41704725-47CD-4EDD-B92F-5CF8FCBEB865}" sibTransId="{AD281F2E-7BEB-4133-92E6-D4430ED35E4F}"/>
    <dgm:cxn modelId="{D4190A8B-233D-4EF0-A3A9-68645F2E0355}" srcId="{1F7A1B44-7043-4BB0-BD6B-0782C041ADC3}" destId="{EB71EB14-8160-490D-AE8F-8A32BD955918}" srcOrd="8" destOrd="0" parTransId="{5805E3AC-2405-4BC1-8D3A-9999B65B52B6}" sibTransId="{D6AA8124-067B-4FC7-ADA6-807F703FB73A}"/>
    <dgm:cxn modelId="{C9750694-2CE8-48F1-876E-42EA6B54B8E8}" type="presOf" srcId="{B117D709-1DB1-41B4-8E63-A399EDAA890B}" destId="{E87459D5-C89B-48E2-8751-5F1B33367A4D}" srcOrd="0" destOrd="0" presId="urn:microsoft.com/office/officeart/2005/8/layout/hProcess11"/>
    <dgm:cxn modelId="{140ABD9A-C035-400D-9621-B3A46DDB715D}" srcId="{1F7A1B44-7043-4BB0-BD6B-0782C041ADC3}" destId="{C91F1A12-14D7-4F2C-95B9-E4E759D39378}" srcOrd="1" destOrd="0" parTransId="{26FB4C1B-DE89-4664-A840-E7E56018366B}" sibTransId="{E9A61182-6570-4FF3-9981-E683E8176806}"/>
    <dgm:cxn modelId="{6BB708A7-8919-4ABC-8106-8B8C8235DD42}" type="presOf" srcId="{63E125E5-5B04-47B5-AF60-151D12EEE23E}" destId="{0D172197-CAB9-463E-AA88-077FCABAB706}" srcOrd="0" destOrd="0" presId="urn:microsoft.com/office/officeart/2005/8/layout/hProcess11"/>
    <dgm:cxn modelId="{A44343AD-AB7D-4869-8C2B-CA6F31EA74A0}" srcId="{1F7A1B44-7043-4BB0-BD6B-0782C041ADC3}" destId="{DBB887F6-5CC0-497C-AC8F-E5986F4A6BC7}" srcOrd="9" destOrd="0" parTransId="{5B3C8C2F-16FB-483C-9020-BE38DACCA23E}" sibTransId="{3FE32A6D-2EBB-4CEC-8149-CE7508BD9869}"/>
    <dgm:cxn modelId="{D0942AD6-EFAF-4C4B-A388-360A57EDEB98}" type="presOf" srcId="{EB71EB14-8160-490D-AE8F-8A32BD955918}" destId="{C31ADC9D-70A4-44C0-A5D7-369A9CEDD592}" srcOrd="0" destOrd="0" presId="urn:microsoft.com/office/officeart/2005/8/layout/hProcess11"/>
    <dgm:cxn modelId="{928F1FD9-4E51-42EA-83E4-0CB117F5D57A}" type="presOf" srcId="{8570A0A3-5A3D-41C5-A77F-A4910DCAF668}" destId="{A2BDFB09-B887-4B82-8B79-5D374D6C2DC3}" srcOrd="0" destOrd="0" presId="urn:microsoft.com/office/officeart/2005/8/layout/hProcess11"/>
    <dgm:cxn modelId="{B40465DB-C6D8-41E3-A69A-E139A0CA6735}" type="presOf" srcId="{192C3DD3-2972-4515-A90D-EC751C0EEDC2}" destId="{4B6A0E95-E591-4ECF-BA10-C6D7FC29BE1B}" srcOrd="0" destOrd="0" presId="urn:microsoft.com/office/officeart/2005/8/layout/hProcess11"/>
    <dgm:cxn modelId="{38E70EE6-7009-45BD-94D1-5EDE845EFA49}" srcId="{1F7A1B44-7043-4BB0-BD6B-0782C041ADC3}" destId="{C8BC80DA-8F70-4D7D-9628-82547F955915}" srcOrd="3" destOrd="0" parTransId="{410EAB05-2D4D-4339-9716-D5F6DD2AB553}" sibTransId="{61C5703D-A17B-4F52-9389-E5B42C95E6AC}"/>
    <dgm:cxn modelId="{F8DE28E7-1EAF-4D7F-87F3-92D410685534}" srcId="{1F7A1B44-7043-4BB0-BD6B-0782C041ADC3}" destId="{11414502-901D-4639-96C4-EB2988D1FC9D}" srcOrd="6" destOrd="0" parTransId="{8D398202-1779-4759-92A0-B466EA48835D}" sibTransId="{DE41FA6C-E2C5-4EC8-B1A6-192333CF6123}"/>
    <dgm:cxn modelId="{CDECBF0B-EBCA-4F96-8E7F-E886A4EB27BA}" type="presParOf" srcId="{A077B3FB-DFC3-43C3-B61A-E1B2F7579A28}" destId="{B7937753-05A6-46AB-9966-D177E1331361}" srcOrd="0" destOrd="0" presId="urn:microsoft.com/office/officeart/2005/8/layout/hProcess11"/>
    <dgm:cxn modelId="{CE095648-E71E-4006-A269-8A917B6BF69A}" type="presParOf" srcId="{A077B3FB-DFC3-43C3-B61A-E1B2F7579A28}" destId="{8D95FD95-5DFE-4757-A2EC-7EDD3136359B}" srcOrd="1" destOrd="0" presId="urn:microsoft.com/office/officeart/2005/8/layout/hProcess11"/>
    <dgm:cxn modelId="{BB1DA47A-017A-4AC3-8315-E9F3D081E128}" type="presParOf" srcId="{8D95FD95-5DFE-4757-A2EC-7EDD3136359B}" destId="{C39610F1-E8D0-4AB5-9C3A-BD84C58FDA6F}" srcOrd="0" destOrd="0" presId="urn:microsoft.com/office/officeart/2005/8/layout/hProcess11"/>
    <dgm:cxn modelId="{27B3228A-8511-47F3-84AA-E68F03D8147B}" type="presParOf" srcId="{C39610F1-E8D0-4AB5-9C3A-BD84C58FDA6F}" destId="{0D172197-CAB9-463E-AA88-077FCABAB706}" srcOrd="0" destOrd="0" presId="urn:microsoft.com/office/officeart/2005/8/layout/hProcess11"/>
    <dgm:cxn modelId="{1C743388-CF5F-460A-9AA5-4BDE43E63D13}" type="presParOf" srcId="{C39610F1-E8D0-4AB5-9C3A-BD84C58FDA6F}" destId="{3D9E390A-DAC4-4ECD-A0D3-735CCE15BAEA}" srcOrd="1" destOrd="0" presId="urn:microsoft.com/office/officeart/2005/8/layout/hProcess11"/>
    <dgm:cxn modelId="{2682CC0B-683F-4169-898D-6577CE290CE7}" type="presParOf" srcId="{C39610F1-E8D0-4AB5-9C3A-BD84C58FDA6F}" destId="{2D7EC709-7E5F-4E93-9DF2-E88A6DB3515F}" srcOrd="2" destOrd="0" presId="urn:microsoft.com/office/officeart/2005/8/layout/hProcess11"/>
    <dgm:cxn modelId="{17385B8D-9178-4B49-9C3D-C1FCBADECFF1}" type="presParOf" srcId="{8D95FD95-5DFE-4757-A2EC-7EDD3136359B}" destId="{109D55F9-FFBE-48A6-8887-8D145EB46040}" srcOrd="1" destOrd="0" presId="urn:microsoft.com/office/officeart/2005/8/layout/hProcess11"/>
    <dgm:cxn modelId="{D286E66B-951D-40E5-BD25-C333FE5CA24C}" type="presParOf" srcId="{8D95FD95-5DFE-4757-A2EC-7EDD3136359B}" destId="{3A7E5496-9666-4CC8-A764-E0C45FAB3853}" srcOrd="2" destOrd="0" presId="urn:microsoft.com/office/officeart/2005/8/layout/hProcess11"/>
    <dgm:cxn modelId="{DF39249C-2721-472B-9172-B4116323C9AB}" type="presParOf" srcId="{3A7E5496-9666-4CC8-A764-E0C45FAB3853}" destId="{916A5FF0-EA46-45E8-9EB8-51851BE33276}" srcOrd="0" destOrd="0" presId="urn:microsoft.com/office/officeart/2005/8/layout/hProcess11"/>
    <dgm:cxn modelId="{77E58040-803C-448D-A996-BF8772DF3CBB}" type="presParOf" srcId="{3A7E5496-9666-4CC8-A764-E0C45FAB3853}" destId="{756E0266-BA1A-48E3-A47B-5673584F3CAE}" srcOrd="1" destOrd="0" presId="urn:microsoft.com/office/officeart/2005/8/layout/hProcess11"/>
    <dgm:cxn modelId="{F4C054FA-6C3B-4D0A-ADF9-9D8497116E7D}" type="presParOf" srcId="{3A7E5496-9666-4CC8-A764-E0C45FAB3853}" destId="{389699E3-41E0-4B31-85C5-1F41C9617681}" srcOrd="2" destOrd="0" presId="urn:microsoft.com/office/officeart/2005/8/layout/hProcess11"/>
    <dgm:cxn modelId="{BCB80F09-9FD7-4713-8D6A-3B5441C6EB76}" type="presParOf" srcId="{8D95FD95-5DFE-4757-A2EC-7EDD3136359B}" destId="{981128C5-04AF-4518-AD5D-08D8B7FEE189}" srcOrd="3" destOrd="0" presId="urn:microsoft.com/office/officeart/2005/8/layout/hProcess11"/>
    <dgm:cxn modelId="{3D6E0A30-0B10-4D16-B02C-A6C9F53C05BD}" type="presParOf" srcId="{8D95FD95-5DFE-4757-A2EC-7EDD3136359B}" destId="{405039D8-415A-4A67-8B4F-515B6038D509}" srcOrd="4" destOrd="0" presId="urn:microsoft.com/office/officeart/2005/8/layout/hProcess11"/>
    <dgm:cxn modelId="{A1BF9913-FA77-4D16-A613-7008D9521C46}" type="presParOf" srcId="{405039D8-415A-4A67-8B4F-515B6038D509}" destId="{E87459D5-C89B-48E2-8751-5F1B33367A4D}" srcOrd="0" destOrd="0" presId="urn:microsoft.com/office/officeart/2005/8/layout/hProcess11"/>
    <dgm:cxn modelId="{8174F0A2-B988-46A9-8BA0-DA5B0F6A708B}" type="presParOf" srcId="{405039D8-415A-4A67-8B4F-515B6038D509}" destId="{FD286CEC-B850-4141-9B11-4D2229DDD6F8}" srcOrd="1" destOrd="0" presId="urn:microsoft.com/office/officeart/2005/8/layout/hProcess11"/>
    <dgm:cxn modelId="{54D3037F-DA3D-4556-8DBF-4205E5D8AC79}" type="presParOf" srcId="{405039D8-415A-4A67-8B4F-515B6038D509}" destId="{8860DC73-2EBF-4947-A506-97F267573773}" srcOrd="2" destOrd="0" presId="urn:microsoft.com/office/officeart/2005/8/layout/hProcess11"/>
    <dgm:cxn modelId="{6EF1A7C5-44E9-4935-9C68-50BFE85C855A}" type="presParOf" srcId="{8D95FD95-5DFE-4757-A2EC-7EDD3136359B}" destId="{FA6F9C02-3D2C-4CBE-9166-5F039207ADED}" srcOrd="5" destOrd="0" presId="urn:microsoft.com/office/officeart/2005/8/layout/hProcess11"/>
    <dgm:cxn modelId="{9072F5D1-87C3-4FF3-972B-23C046C2013C}" type="presParOf" srcId="{8D95FD95-5DFE-4757-A2EC-7EDD3136359B}" destId="{86B8115A-4E7A-4184-BA1A-F5F7D4668450}" srcOrd="6" destOrd="0" presId="urn:microsoft.com/office/officeart/2005/8/layout/hProcess11"/>
    <dgm:cxn modelId="{ABBA5B5F-426A-440F-B6E3-8A1F9CDB8A95}" type="presParOf" srcId="{86B8115A-4E7A-4184-BA1A-F5F7D4668450}" destId="{BDDFFEF9-C2A3-46C1-ABCD-421628B9A62E}" srcOrd="0" destOrd="0" presId="urn:microsoft.com/office/officeart/2005/8/layout/hProcess11"/>
    <dgm:cxn modelId="{B5E14E27-7839-4E3F-8ECA-97D92DF0A8CC}" type="presParOf" srcId="{86B8115A-4E7A-4184-BA1A-F5F7D4668450}" destId="{C8EA2309-1251-420C-89ED-C1777BAE8C3F}" srcOrd="1" destOrd="0" presId="urn:microsoft.com/office/officeart/2005/8/layout/hProcess11"/>
    <dgm:cxn modelId="{34B9E787-A50A-42BC-8520-CA14478E010D}" type="presParOf" srcId="{86B8115A-4E7A-4184-BA1A-F5F7D4668450}" destId="{6BC46ED4-D01F-4313-B5CC-8D7BDA655D84}" srcOrd="2" destOrd="0" presId="urn:microsoft.com/office/officeart/2005/8/layout/hProcess11"/>
    <dgm:cxn modelId="{D8311BB6-8E38-42F6-9655-42D721E5816D}" type="presParOf" srcId="{8D95FD95-5DFE-4757-A2EC-7EDD3136359B}" destId="{2CE0429E-E1FF-40B9-AE07-35113E44C2D6}" srcOrd="7" destOrd="0" presId="urn:microsoft.com/office/officeart/2005/8/layout/hProcess11"/>
    <dgm:cxn modelId="{A55478F9-62BE-4B5F-93FF-7A7E392F96FC}" type="presParOf" srcId="{8D95FD95-5DFE-4757-A2EC-7EDD3136359B}" destId="{18C90D86-DB8F-4329-B1BC-5C9EBDF7B10C}" srcOrd="8" destOrd="0" presId="urn:microsoft.com/office/officeart/2005/8/layout/hProcess11"/>
    <dgm:cxn modelId="{9695A0A5-B368-4EAE-8489-119D74829754}" type="presParOf" srcId="{18C90D86-DB8F-4329-B1BC-5C9EBDF7B10C}" destId="{A2BDFB09-B887-4B82-8B79-5D374D6C2DC3}" srcOrd="0" destOrd="0" presId="urn:microsoft.com/office/officeart/2005/8/layout/hProcess11"/>
    <dgm:cxn modelId="{DF0E148C-28B2-4657-ABEC-0A97A912E784}" type="presParOf" srcId="{18C90D86-DB8F-4329-B1BC-5C9EBDF7B10C}" destId="{A0A2361A-6A61-4F33-BC18-068626277B7D}" srcOrd="1" destOrd="0" presId="urn:microsoft.com/office/officeart/2005/8/layout/hProcess11"/>
    <dgm:cxn modelId="{67942C57-6B6B-4BBB-ADBD-4836AC84796C}" type="presParOf" srcId="{18C90D86-DB8F-4329-B1BC-5C9EBDF7B10C}" destId="{406DC5C7-EE5E-4057-8AF9-E5920E474CE8}" srcOrd="2" destOrd="0" presId="urn:microsoft.com/office/officeart/2005/8/layout/hProcess11"/>
    <dgm:cxn modelId="{1209D434-35DE-4FF9-8DD8-446714258C5D}" type="presParOf" srcId="{8D95FD95-5DFE-4757-A2EC-7EDD3136359B}" destId="{2F9650D8-B131-4C93-8ABE-A197325D4832}" srcOrd="9" destOrd="0" presId="urn:microsoft.com/office/officeart/2005/8/layout/hProcess11"/>
    <dgm:cxn modelId="{ECE68038-602D-43D6-8556-1FD0C9838523}" type="presParOf" srcId="{8D95FD95-5DFE-4757-A2EC-7EDD3136359B}" destId="{9F81FA15-5F2F-4F6E-906C-4C0A33C98A56}" srcOrd="10" destOrd="0" presId="urn:microsoft.com/office/officeart/2005/8/layout/hProcess11"/>
    <dgm:cxn modelId="{1A0DF2D8-9CD7-478C-BE75-169F5C580943}" type="presParOf" srcId="{9F81FA15-5F2F-4F6E-906C-4C0A33C98A56}" destId="{ABD83957-3139-4D75-9692-C8D22BBD97BD}" srcOrd="0" destOrd="0" presId="urn:microsoft.com/office/officeart/2005/8/layout/hProcess11"/>
    <dgm:cxn modelId="{34D04391-2947-42D4-B4F8-6C04F82EC16F}" type="presParOf" srcId="{9F81FA15-5F2F-4F6E-906C-4C0A33C98A56}" destId="{FE492289-F033-4612-AB8F-755C58FFF7AA}" srcOrd="1" destOrd="0" presId="urn:microsoft.com/office/officeart/2005/8/layout/hProcess11"/>
    <dgm:cxn modelId="{404E8A37-B2BD-435F-9681-4046C1EE6D40}" type="presParOf" srcId="{9F81FA15-5F2F-4F6E-906C-4C0A33C98A56}" destId="{B9A8C9FE-9CD6-44B8-98A8-20BBAEA6C1E4}" srcOrd="2" destOrd="0" presId="urn:microsoft.com/office/officeart/2005/8/layout/hProcess11"/>
    <dgm:cxn modelId="{851833BF-93B5-4EDD-8F5B-4C4DD826D56E}" type="presParOf" srcId="{8D95FD95-5DFE-4757-A2EC-7EDD3136359B}" destId="{F003180A-8DBC-4246-8F4D-F457B899F9CD}" srcOrd="11" destOrd="0" presId="urn:microsoft.com/office/officeart/2005/8/layout/hProcess11"/>
    <dgm:cxn modelId="{6B9F51D1-1632-41C8-963E-B4F884653B6C}" type="presParOf" srcId="{8D95FD95-5DFE-4757-A2EC-7EDD3136359B}" destId="{AF22E3EA-1F4F-46BE-BADA-57C1299AB55E}" srcOrd="12" destOrd="0" presId="urn:microsoft.com/office/officeart/2005/8/layout/hProcess11"/>
    <dgm:cxn modelId="{E48BF228-F972-403A-9CFB-8A00C90CD7E2}" type="presParOf" srcId="{AF22E3EA-1F4F-46BE-BADA-57C1299AB55E}" destId="{51BBA302-FF32-4B10-8C6F-5A214464FE93}" srcOrd="0" destOrd="0" presId="urn:microsoft.com/office/officeart/2005/8/layout/hProcess11"/>
    <dgm:cxn modelId="{E00E2506-A166-4BDE-9EF2-B25A2A678A16}" type="presParOf" srcId="{AF22E3EA-1F4F-46BE-BADA-57C1299AB55E}" destId="{6CA439D5-6954-40EC-BBA8-C8468053D4DA}" srcOrd="1" destOrd="0" presId="urn:microsoft.com/office/officeart/2005/8/layout/hProcess11"/>
    <dgm:cxn modelId="{8987FF93-C305-4588-8E33-5BB3A1841D1E}" type="presParOf" srcId="{AF22E3EA-1F4F-46BE-BADA-57C1299AB55E}" destId="{6EA28528-471A-488B-88B0-1EEABFE857E7}" srcOrd="2" destOrd="0" presId="urn:microsoft.com/office/officeart/2005/8/layout/hProcess11"/>
    <dgm:cxn modelId="{2924B466-FFDB-41BE-89CF-1DEA6001147E}" type="presParOf" srcId="{8D95FD95-5DFE-4757-A2EC-7EDD3136359B}" destId="{F60C13D0-BE40-4513-86E5-7697EEE4D27D}" srcOrd="13" destOrd="0" presId="urn:microsoft.com/office/officeart/2005/8/layout/hProcess11"/>
    <dgm:cxn modelId="{C7B4529C-0768-4421-85AD-7797B2A324CF}" type="presParOf" srcId="{8D95FD95-5DFE-4757-A2EC-7EDD3136359B}" destId="{DF854F36-ABA9-4B9D-80AC-2D1FBC5E403A}" srcOrd="14" destOrd="0" presId="urn:microsoft.com/office/officeart/2005/8/layout/hProcess11"/>
    <dgm:cxn modelId="{007277B3-D8B7-4CF1-8FE4-B2D8E19B59ED}" type="presParOf" srcId="{DF854F36-ABA9-4B9D-80AC-2D1FBC5E403A}" destId="{4B6A0E95-E591-4ECF-BA10-C6D7FC29BE1B}" srcOrd="0" destOrd="0" presId="urn:microsoft.com/office/officeart/2005/8/layout/hProcess11"/>
    <dgm:cxn modelId="{20507D23-2E63-4654-900B-7087F4F558B3}" type="presParOf" srcId="{DF854F36-ABA9-4B9D-80AC-2D1FBC5E403A}" destId="{8E805D78-8DA8-4FD8-9F78-4E2E72095E58}" srcOrd="1" destOrd="0" presId="urn:microsoft.com/office/officeart/2005/8/layout/hProcess11"/>
    <dgm:cxn modelId="{8904637A-5EEE-491E-8EE0-D219C4D5C76E}" type="presParOf" srcId="{DF854F36-ABA9-4B9D-80AC-2D1FBC5E403A}" destId="{D69A35CD-BE95-4795-8EFF-4E88FA0ECBC9}" srcOrd="2" destOrd="0" presId="urn:microsoft.com/office/officeart/2005/8/layout/hProcess11"/>
    <dgm:cxn modelId="{A83137C7-8417-41B0-9403-0BD974C906E3}" type="presParOf" srcId="{8D95FD95-5DFE-4757-A2EC-7EDD3136359B}" destId="{2FADB90D-9070-455C-BC5E-50D96689F736}" srcOrd="15" destOrd="0" presId="urn:microsoft.com/office/officeart/2005/8/layout/hProcess11"/>
    <dgm:cxn modelId="{07412A58-CE52-4229-8A8D-222D0BB540E4}" type="presParOf" srcId="{8D95FD95-5DFE-4757-A2EC-7EDD3136359B}" destId="{385FCAB5-6E38-40FE-9BDE-DDD3B0560CE5}" srcOrd="16" destOrd="0" presId="urn:microsoft.com/office/officeart/2005/8/layout/hProcess11"/>
    <dgm:cxn modelId="{B400CB33-A464-49F7-B377-859588FB4655}" type="presParOf" srcId="{385FCAB5-6E38-40FE-9BDE-DDD3B0560CE5}" destId="{C31ADC9D-70A4-44C0-A5D7-369A9CEDD592}" srcOrd="0" destOrd="0" presId="urn:microsoft.com/office/officeart/2005/8/layout/hProcess11"/>
    <dgm:cxn modelId="{8135CFC2-F151-449F-BE60-0841552B4BF2}" type="presParOf" srcId="{385FCAB5-6E38-40FE-9BDE-DDD3B0560CE5}" destId="{C743B5D5-3C00-41FC-BFDE-70EEEDB8675D}" srcOrd="1" destOrd="0" presId="urn:microsoft.com/office/officeart/2005/8/layout/hProcess11"/>
    <dgm:cxn modelId="{B91C4C7F-C0CA-4C9A-BD2D-26B5FE25E6F6}" type="presParOf" srcId="{385FCAB5-6E38-40FE-9BDE-DDD3B0560CE5}" destId="{87D0D685-26CF-4BFE-A659-BA2CC77A6C67}" srcOrd="2" destOrd="0" presId="urn:microsoft.com/office/officeart/2005/8/layout/hProcess11"/>
    <dgm:cxn modelId="{F3F40CED-1B5B-461F-826F-CC3E8D4DEBEA}" type="presParOf" srcId="{8D95FD95-5DFE-4757-A2EC-7EDD3136359B}" destId="{9B33F090-4DD3-428E-8255-7F83008C7517}" srcOrd="17" destOrd="0" presId="urn:microsoft.com/office/officeart/2005/8/layout/hProcess11"/>
    <dgm:cxn modelId="{EF521EDE-5854-43FB-A5C8-DE481813786B}" type="presParOf" srcId="{8D95FD95-5DFE-4757-A2EC-7EDD3136359B}" destId="{CF0660F3-F9E6-4727-B31B-328C0BD4FB01}" srcOrd="18" destOrd="0" presId="urn:microsoft.com/office/officeart/2005/8/layout/hProcess11"/>
    <dgm:cxn modelId="{494D8F30-0D3E-4774-B079-810FF7E58CD2}" type="presParOf" srcId="{CF0660F3-F9E6-4727-B31B-328C0BD4FB01}" destId="{C98A9CAD-BC53-4C73-BFD6-48E2B7F2DAF6}" srcOrd="0" destOrd="0" presId="urn:microsoft.com/office/officeart/2005/8/layout/hProcess11"/>
    <dgm:cxn modelId="{FDB623AF-DDDA-4C0A-B338-029E585C9AA3}" type="presParOf" srcId="{CF0660F3-F9E6-4727-B31B-328C0BD4FB01}" destId="{2734E6AC-6F6B-4AA1-A0C0-252EF39F1150}" srcOrd="1" destOrd="0" presId="urn:microsoft.com/office/officeart/2005/8/layout/hProcess11"/>
    <dgm:cxn modelId="{B937238B-8A4E-495A-9D4A-3B228C399E4E}" type="presParOf" srcId="{CF0660F3-F9E6-4727-B31B-328C0BD4FB01}" destId="{A9E206AD-9523-4B26-A456-1E88E54CEB18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F7A1B44-7043-4BB0-BD6B-0782C041ADC3}" type="doc">
      <dgm:prSet loTypeId="urn:microsoft.com/office/officeart/2005/8/layout/hProcess11" loCatId="process" qsTypeId="urn:microsoft.com/office/officeart/2005/8/quickstyle/simple1" qsCatId="simple" csTypeId="urn:microsoft.com/office/officeart/2005/8/colors/accent0_3" csCatId="mainScheme" phldr="1"/>
      <dgm:spPr/>
    </dgm:pt>
    <dgm:pt modelId="{63E125E5-5B04-47B5-AF60-151D12EEE23E}">
      <dgm:prSet phldrT="[Text]" phldr="0"/>
      <dgm:spPr/>
      <dgm:t>
        <a:bodyPr/>
        <a:lstStyle/>
        <a:p>
          <a:pPr rtl="0"/>
          <a:r>
            <a:rPr lang="en-US">
              <a:solidFill>
                <a:schemeClr val="tx1"/>
              </a:solidFill>
              <a:latin typeface="Helvetica"/>
              <a:cs typeface="Helvetica"/>
            </a:rPr>
            <a:t> </a:t>
          </a:r>
        </a:p>
      </dgm:t>
    </dgm:pt>
    <dgm:pt modelId="{E4B23858-AA40-4535-998F-1951F38750A3}" type="parTrans" cxnId="{07C7E781-A94A-4519-9085-C894418BBE66}">
      <dgm:prSet/>
      <dgm:spPr/>
      <dgm:t>
        <a:bodyPr/>
        <a:lstStyle/>
        <a:p>
          <a:endParaRPr lang="en-US"/>
        </a:p>
      </dgm:t>
    </dgm:pt>
    <dgm:pt modelId="{DDE329F5-FAB8-450B-9AF2-8803EA477067}" type="sibTrans" cxnId="{07C7E781-A94A-4519-9085-C894418BBE66}">
      <dgm:prSet/>
      <dgm:spPr/>
      <dgm:t>
        <a:bodyPr/>
        <a:lstStyle/>
        <a:p>
          <a:endParaRPr lang="en-US"/>
        </a:p>
      </dgm:t>
    </dgm:pt>
    <dgm:pt modelId="{11414502-901D-4639-96C4-EB2988D1FC9D}">
      <dgm:prSet phldr="0"/>
      <dgm:spPr/>
      <dgm:t>
        <a:bodyPr/>
        <a:lstStyle/>
        <a:p>
          <a:pPr rtl="0"/>
          <a:r>
            <a:rPr lang="en-US">
              <a:latin typeface="Helvetica"/>
              <a:cs typeface="Helvetica"/>
            </a:rPr>
            <a:t> </a:t>
          </a:r>
        </a:p>
      </dgm:t>
    </dgm:pt>
    <dgm:pt modelId="{8D398202-1779-4759-92A0-B466EA48835D}" type="parTrans" cxnId="{F8DE28E7-1EAF-4D7F-87F3-92D410685534}">
      <dgm:prSet/>
      <dgm:spPr/>
      <dgm:t>
        <a:bodyPr/>
        <a:lstStyle/>
        <a:p>
          <a:endParaRPr lang="en-US"/>
        </a:p>
      </dgm:t>
    </dgm:pt>
    <dgm:pt modelId="{DE41FA6C-E2C5-4EC8-B1A6-192333CF6123}" type="sibTrans" cxnId="{F8DE28E7-1EAF-4D7F-87F3-92D410685534}">
      <dgm:prSet/>
      <dgm:spPr/>
      <dgm:t>
        <a:bodyPr/>
        <a:lstStyle/>
        <a:p>
          <a:endParaRPr lang="en-US"/>
        </a:p>
      </dgm:t>
    </dgm:pt>
    <dgm:pt modelId="{192C3DD3-2972-4515-A90D-EC751C0EEDC2}">
      <dgm:prSet phldr="0"/>
      <dgm:spPr/>
      <dgm:t>
        <a:bodyPr/>
        <a:lstStyle/>
        <a:p>
          <a:pPr rtl="0"/>
          <a:r>
            <a:rPr lang="en-US">
              <a:latin typeface="Helvetica"/>
              <a:cs typeface="Helvetica"/>
            </a:rPr>
            <a:t> </a:t>
          </a:r>
        </a:p>
      </dgm:t>
    </dgm:pt>
    <dgm:pt modelId="{7ACFB3AC-17DC-4B44-AC43-B043BEC2DCB1}" type="parTrans" cxnId="{2DF7E45A-690C-4844-96E3-0E804BAF0E45}">
      <dgm:prSet/>
      <dgm:spPr/>
      <dgm:t>
        <a:bodyPr/>
        <a:lstStyle/>
        <a:p>
          <a:endParaRPr lang="en-US"/>
        </a:p>
      </dgm:t>
    </dgm:pt>
    <dgm:pt modelId="{009B93D5-EE5F-42F6-9AB7-958008C4BB23}" type="sibTrans" cxnId="{2DF7E45A-690C-4844-96E3-0E804BAF0E45}">
      <dgm:prSet/>
      <dgm:spPr/>
      <dgm:t>
        <a:bodyPr/>
        <a:lstStyle/>
        <a:p>
          <a:endParaRPr lang="en-US"/>
        </a:p>
      </dgm:t>
    </dgm:pt>
    <dgm:pt modelId="{EB71EB14-8160-490D-AE8F-8A32BD955918}">
      <dgm:prSet phldr="0"/>
      <dgm:spPr/>
      <dgm:t>
        <a:bodyPr/>
        <a:lstStyle/>
        <a:p>
          <a:pPr rtl="0"/>
          <a:r>
            <a:rPr lang="en-US">
              <a:latin typeface="Helvetica"/>
              <a:cs typeface="Helvetica"/>
            </a:rPr>
            <a:t> </a:t>
          </a:r>
        </a:p>
      </dgm:t>
    </dgm:pt>
    <dgm:pt modelId="{5805E3AC-2405-4BC1-8D3A-9999B65B52B6}" type="parTrans" cxnId="{D4190A8B-233D-4EF0-A3A9-68645F2E0355}">
      <dgm:prSet/>
      <dgm:spPr/>
      <dgm:t>
        <a:bodyPr/>
        <a:lstStyle/>
        <a:p>
          <a:endParaRPr lang="en-US"/>
        </a:p>
      </dgm:t>
    </dgm:pt>
    <dgm:pt modelId="{D6AA8124-067B-4FC7-ADA6-807F703FB73A}" type="sibTrans" cxnId="{D4190A8B-233D-4EF0-A3A9-68645F2E0355}">
      <dgm:prSet/>
      <dgm:spPr/>
      <dgm:t>
        <a:bodyPr/>
        <a:lstStyle/>
        <a:p>
          <a:endParaRPr lang="en-US"/>
        </a:p>
      </dgm:t>
    </dgm:pt>
    <dgm:pt modelId="{DBB887F6-5CC0-497C-AC8F-E5986F4A6BC7}">
      <dgm:prSet phldr="0"/>
      <dgm:spPr/>
      <dgm:t>
        <a:bodyPr/>
        <a:lstStyle/>
        <a:p>
          <a:r>
            <a:rPr lang="en-US">
              <a:latin typeface="Helvetica"/>
              <a:cs typeface="Helvetica"/>
            </a:rPr>
            <a:t> </a:t>
          </a:r>
        </a:p>
      </dgm:t>
    </dgm:pt>
    <dgm:pt modelId="{5B3C8C2F-16FB-483C-9020-BE38DACCA23E}" type="parTrans" cxnId="{A44343AD-AB7D-4869-8C2B-CA6F31EA74A0}">
      <dgm:prSet/>
      <dgm:spPr/>
      <dgm:t>
        <a:bodyPr/>
        <a:lstStyle/>
        <a:p>
          <a:endParaRPr lang="en-US"/>
        </a:p>
      </dgm:t>
    </dgm:pt>
    <dgm:pt modelId="{3FE32A6D-2EBB-4CEC-8149-CE7508BD9869}" type="sibTrans" cxnId="{A44343AD-AB7D-4869-8C2B-CA6F31EA74A0}">
      <dgm:prSet/>
      <dgm:spPr/>
      <dgm:t>
        <a:bodyPr/>
        <a:lstStyle/>
        <a:p>
          <a:endParaRPr lang="en-US"/>
        </a:p>
      </dgm:t>
    </dgm:pt>
    <dgm:pt modelId="{C91F1A12-14D7-4F2C-95B9-E4E759D39378}">
      <dgm:prSet phldr="0"/>
      <dgm:spPr/>
      <dgm:t>
        <a:bodyPr/>
        <a:lstStyle/>
        <a:p>
          <a:endParaRPr lang="en-US">
            <a:latin typeface="Helvetica"/>
            <a:cs typeface="Helvetica"/>
          </a:endParaRPr>
        </a:p>
      </dgm:t>
    </dgm:pt>
    <dgm:pt modelId="{26FB4C1B-DE89-4664-A840-E7E56018366B}" type="parTrans" cxnId="{140ABD9A-C035-400D-9621-B3A46DDB715D}">
      <dgm:prSet/>
      <dgm:spPr/>
      <dgm:t>
        <a:bodyPr/>
        <a:lstStyle/>
        <a:p>
          <a:endParaRPr lang="en-US"/>
        </a:p>
      </dgm:t>
    </dgm:pt>
    <dgm:pt modelId="{E9A61182-6570-4FF3-9981-E683E8176806}" type="sibTrans" cxnId="{140ABD9A-C035-400D-9621-B3A46DDB715D}">
      <dgm:prSet/>
      <dgm:spPr/>
      <dgm:t>
        <a:bodyPr/>
        <a:lstStyle/>
        <a:p>
          <a:endParaRPr lang="en-US"/>
        </a:p>
      </dgm:t>
    </dgm:pt>
    <dgm:pt modelId="{B117D709-1DB1-41B4-8E63-A399EDAA890B}">
      <dgm:prSet phldr="0"/>
      <dgm:spPr/>
      <dgm:t>
        <a:bodyPr/>
        <a:lstStyle/>
        <a:p>
          <a:endParaRPr lang="en-US">
            <a:latin typeface="Helvetica"/>
            <a:cs typeface="Helvetica"/>
          </a:endParaRPr>
        </a:p>
      </dgm:t>
    </dgm:pt>
    <dgm:pt modelId="{41704725-47CD-4EDD-B92F-5CF8FCBEB865}" type="parTrans" cxnId="{3F626388-2215-457B-85FA-986D1D935F65}">
      <dgm:prSet/>
      <dgm:spPr/>
      <dgm:t>
        <a:bodyPr/>
        <a:lstStyle/>
        <a:p>
          <a:endParaRPr lang="en-US"/>
        </a:p>
      </dgm:t>
    </dgm:pt>
    <dgm:pt modelId="{AD281F2E-7BEB-4133-92E6-D4430ED35E4F}" type="sibTrans" cxnId="{3F626388-2215-457B-85FA-986D1D935F65}">
      <dgm:prSet/>
      <dgm:spPr/>
      <dgm:t>
        <a:bodyPr/>
        <a:lstStyle/>
        <a:p>
          <a:endParaRPr lang="en-US"/>
        </a:p>
      </dgm:t>
    </dgm:pt>
    <dgm:pt modelId="{C8BC80DA-8F70-4D7D-9628-82547F955915}">
      <dgm:prSet phldr="0"/>
      <dgm:spPr/>
      <dgm:t>
        <a:bodyPr/>
        <a:lstStyle/>
        <a:p>
          <a:endParaRPr lang="en-US">
            <a:latin typeface="Helvetica"/>
            <a:cs typeface="Helvetica"/>
          </a:endParaRPr>
        </a:p>
      </dgm:t>
    </dgm:pt>
    <dgm:pt modelId="{410EAB05-2D4D-4339-9716-D5F6DD2AB553}" type="parTrans" cxnId="{38E70EE6-7009-45BD-94D1-5EDE845EFA49}">
      <dgm:prSet/>
      <dgm:spPr/>
      <dgm:t>
        <a:bodyPr/>
        <a:lstStyle/>
        <a:p>
          <a:endParaRPr lang="en-US"/>
        </a:p>
      </dgm:t>
    </dgm:pt>
    <dgm:pt modelId="{61C5703D-A17B-4F52-9389-E5B42C95E6AC}" type="sibTrans" cxnId="{38E70EE6-7009-45BD-94D1-5EDE845EFA49}">
      <dgm:prSet/>
      <dgm:spPr/>
      <dgm:t>
        <a:bodyPr/>
        <a:lstStyle/>
        <a:p>
          <a:endParaRPr lang="en-US"/>
        </a:p>
      </dgm:t>
    </dgm:pt>
    <dgm:pt modelId="{8570A0A3-5A3D-41C5-A77F-A4910DCAF668}">
      <dgm:prSet phldr="0"/>
      <dgm:spPr/>
      <dgm:t>
        <a:bodyPr/>
        <a:lstStyle/>
        <a:p>
          <a:endParaRPr lang="en-US">
            <a:latin typeface="Helvetica"/>
            <a:cs typeface="Helvetica"/>
          </a:endParaRPr>
        </a:p>
      </dgm:t>
    </dgm:pt>
    <dgm:pt modelId="{25B0E189-CAF4-4194-AED2-772534417A67}" type="parTrans" cxnId="{22CF9E1C-D068-4CBE-AFF4-AC01F5AF2C6D}">
      <dgm:prSet/>
      <dgm:spPr/>
      <dgm:t>
        <a:bodyPr/>
        <a:lstStyle/>
        <a:p>
          <a:endParaRPr lang="en-US"/>
        </a:p>
      </dgm:t>
    </dgm:pt>
    <dgm:pt modelId="{730B2C8B-34D2-475B-BC69-1BAA8875D510}" type="sibTrans" cxnId="{22CF9E1C-D068-4CBE-AFF4-AC01F5AF2C6D}">
      <dgm:prSet/>
      <dgm:spPr/>
      <dgm:t>
        <a:bodyPr/>
        <a:lstStyle/>
        <a:p>
          <a:endParaRPr lang="en-US"/>
        </a:p>
      </dgm:t>
    </dgm:pt>
    <dgm:pt modelId="{3127A221-8BC3-4378-B56F-CA91B7556FFF}">
      <dgm:prSet phldr="0"/>
      <dgm:spPr/>
      <dgm:t>
        <a:bodyPr/>
        <a:lstStyle/>
        <a:p>
          <a:endParaRPr lang="en-US">
            <a:latin typeface="Helvetica"/>
            <a:cs typeface="Helvetica"/>
          </a:endParaRPr>
        </a:p>
      </dgm:t>
    </dgm:pt>
    <dgm:pt modelId="{D6DCBFAE-A2C7-4224-8B40-9649217BEA36}" type="parTrans" cxnId="{18BC194E-2A14-4F31-9AB9-2EF6C75A1645}">
      <dgm:prSet/>
      <dgm:spPr/>
      <dgm:t>
        <a:bodyPr/>
        <a:lstStyle/>
        <a:p>
          <a:endParaRPr lang="en-US"/>
        </a:p>
      </dgm:t>
    </dgm:pt>
    <dgm:pt modelId="{E7312060-F97F-42B9-8EF1-A534461B1154}" type="sibTrans" cxnId="{18BC194E-2A14-4F31-9AB9-2EF6C75A1645}">
      <dgm:prSet/>
      <dgm:spPr/>
      <dgm:t>
        <a:bodyPr/>
        <a:lstStyle/>
        <a:p>
          <a:endParaRPr lang="en-US"/>
        </a:p>
      </dgm:t>
    </dgm:pt>
    <dgm:pt modelId="{A077B3FB-DFC3-43C3-B61A-E1B2F7579A28}" type="pres">
      <dgm:prSet presAssocID="{1F7A1B44-7043-4BB0-BD6B-0782C041ADC3}" presName="Name0" presStyleCnt="0">
        <dgm:presLayoutVars>
          <dgm:dir/>
          <dgm:resizeHandles val="exact"/>
        </dgm:presLayoutVars>
      </dgm:prSet>
      <dgm:spPr/>
    </dgm:pt>
    <dgm:pt modelId="{B7937753-05A6-46AB-9966-D177E1331361}" type="pres">
      <dgm:prSet presAssocID="{1F7A1B44-7043-4BB0-BD6B-0782C041ADC3}" presName="arrow" presStyleLbl="bgShp" presStyleIdx="0" presStyleCnt="1"/>
      <dgm:spPr/>
    </dgm:pt>
    <dgm:pt modelId="{8D95FD95-5DFE-4757-A2EC-7EDD3136359B}" type="pres">
      <dgm:prSet presAssocID="{1F7A1B44-7043-4BB0-BD6B-0782C041ADC3}" presName="points" presStyleCnt="0"/>
      <dgm:spPr/>
    </dgm:pt>
    <dgm:pt modelId="{C39610F1-E8D0-4AB5-9C3A-BD84C58FDA6F}" type="pres">
      <dgm:prSet presAssocID="{63E125E5-5B04-47B5-AF60-151D12EEE23E}" presName="compositeA" presStyleCnt="0"/>
      <dgm:spPr/>
    </dgm:pt>
    <dgm:pt modelId="{0D172197-CAB9-463E-AA88-077FCABAB706}" type="pres">
      <dgm:prSet presAssocID="{63E125E5-5B04-47B5-AF60-151D12EEE23E}" presName="textA" presStyleLbl="revTx" presStyleIdx="0" presStyleCnt="10">
        <dgm:presLayoutVars>
          <dgm:bulletEnabled val="1"/>
        </dgm:presLayoutVars>
      </dgm:prSet>
      <dgm:spPr/>
    </dgm:pt>
    <dgm:pt modelId="{3D9E390A-DAC4-4ECD-A0D3-735CCE15BAEA}" type="pres">
      <dgm:prSet presAssocID="{63E125E5-5B04-47B5-AF60-151D12EEE23E}" presName="circleA" presStyleLbl="node1" presStyleIdx="0" presStyleCnt="10"/>
      <dgm:spPr>
        <a:solidFill>
          <a:schemeClr val="accent4"/>
        </a:solidFill>
      </dgm:spPr>
    </dgm:pt>
    <dgm:pt modelId="{2D7EC709-7E5F-4E93-9DF2-E88A6DB3515F}" type="pres">
      <dgm:prSet presAssocID="{63E125E5-5B04-47B5-AF60-151D12EEE23E}" presName="spaceA" presStyleCnt="0"/>
      <dgm:spPr/>
    </dgm:pt>
    <dgm:pt modelId="{109D55F9-FFBE-48A6-8887-8D145EB46040}" type="pres">
      <dgm:prSet presAssocID="{DDE329F5-FAB8-450B-9AF2-8803EA477067}" presName="space" presStyleCnt="0"/>
      <dgm:spPr/>
    </dgm:pt>
    <dgm:pt modelId="{3A7E5496-9666-4CC8-A764-E0C45FAB3853}" type="pres">
      <dgm:prSet presAssocID="{C91F1A12-14D7-4F2C-95B9-E4E759D39378}" presName="compositeB" presStyleCnt="0"/>
      <dgm:spPr/>
    </dgm:pt>
    <dgm:pt modelId="{916A5FF0-EA46-45E8-9EB8-51851BE33276}" type="pres">
      <dgm:prSet presAssocID="{C91F1A12-14D7-4F2C-95B9-E4E759D39378}" presName="textB" presStyleLbl="revTx" presStyleIdx="1" presStyleCnt="10">
        <dgm:presLayoutVars>
          <dgm:bulletEnabled val="1"/>
        </dgm:presLayoutVars>
      </dgm:prSet>
      <dgm:spPr/>
    </dgm:pt>
    <dgm:pt modelId="{756E0266-BA1A-48E3-A47B-5673584F3CAE}" type="pres">
      <dgm:prSet presAssocID="{C91F1A12-14D7-4F2C-95B9-E4E759D39378}" presName="circleB" presStyleLbl="node1" presStyleIdx="1" presStyleCnt="10"/>
      <dgm:spPr/>
    </dgm:pt>
    <dgm:pt modelId="{389699E3-41E0-4B31-85C5-1F41C9617681}" type="pres">
      <dgm:prSet presAssocID="{C91F1A12-14D7-4F2C-95B9-E4E759D39378}" presName="spaceB" presStyleCnt="0"/>
      <dgm:spPr/>
    </dgm:pt>
    <dgm:pt modelId="{981128C5-04AF-4518-AD5D-08D8B7FEE189}" type="pres">
      <dgm:prSet presAssocID="{E9A61182-6570-4FF3-9981-E683E8176806}" presName="space" presStyleCnt="0"/>
      <dgm:spPr/>
    </dgm:pt>
    <dgm:pt modelId="{405039D8-415A-4A67-8B4F-515B6038D509}" type="pres">
      <dgm:prSet presAssocID="{B117D709-1DB1-41B4-8E63-A399EDAA890B}" presName="compositeA" presStyleCnt="0"/>
      <dgm:spPr/>
    </dgm:pt>
    <dgm:pt modelId="{E87459D5-C89B-48E2-8751-5F1B33367A4D}" type="pres">
      <dgm:prSet presAssocID="{B117D709-1DB1-41B4-8E63-A399EDAA890B}" presName="textA" presStyleLbl="revTx" presStyleIdx="2" presStyleCnt="10">
        <dgm:presLayoutVars>
          <dgm:bulletEnabled val="1"/>
        </dgm:presLayoutVars>
      </dgm:prSet>
      <dgm:spPr/>
    </dgm:pt>
    <dgm:pt modelId="{FD286CEC-B850-4141-9B11-4D2229DDD6F8}" type="pres">
      <dgm:prSet presAssocID="{B117D709-1DB1-41B4-8E63-A399EDAA890B}" presName="circleA" presStyleLbl="node1" presStyleIdx="2" presStyleCnt="10"/>
      <dgm:spPr/>
    </dgm:pt>
    <dgm:pt modelId="{8860DC73-2EBF-4947-A506-97F267573773}" type="pres">
      <dgm:prSet presAssocID="{B117D709-1DB1-41B4-8E63-A399EDAA890B}" presName="spaceA" presStyleCnt="0"/>
      <dgm:spPr/>
    </dgm:pt>
    <dgm:pt modelId="{FA6F9C02-3D2C-4CBE-9166-5F039207ADED}" type="pres">
      <dgm:prSet presAssocID="{AD281F2E-7BEB-4133-92E6-D4430ED35E4F}" presName="space" presStyleCnt="0"/>
      <dgm:spPr/>
    </dgm:pt>
    <dgm:pt modelId="{86B8115A-4E7A-4184-BA1A-F5F7D4668450}" type="pres">
      <dgm:prSet presAssocID="{C8BC80DA-8F70-4D7D-9628-82547F955915}" presName="compositeB" presStyleCnt="0"/>
      <dgm:spPr/>
    </dgm:pt>
    <dgm:pt modelId="{BDDFFEF9-C2A3-46C1-ABCD-421628B9A62E}" type="pres">
      <dgm:prSet presAssocID="{C8BC80DA-8F70-4D7D-9628-82547F955915}" presName="textB" presStyleLbl="revTx" presStyleIdx="3" presStyleCnt="10">
        <dgm:presLayoutVars>
          <dgm:bulletEnabled val="1"/>
        </dgm:presLayoutVars>
      </dgm:prSet>
      <dgm:spPr/>
    </dgm:pt>
    <dgm:pt modelId="{C8EA2309-1251-420C-89ED-C1777BAE8C3F}" type="pres">
      <dgm:prSet presAssocID="{C8BC80DA-8F70-4D7D-9628-82547F955915}" presName="circleB" presStyleLbl="node1" presStyleIdx="3" presStyleCnt="10"/>
      <dgm:spPr/>
    </dgm:pt>
    <dgm:pt modelId="{6BC46ED4-D01F-4313-B5CC-8D7BDA655D84}" type="pres">
      <dgm:prSet presAssocID="{C8BC80DA-8F70-4D7D-9628-82547F955915}" presName="spaceB" presStyleCnt="0"/>
      <dgm:spPr/>
    </dgm:pt>
    <dgm:pt modelId="{2CE0429E-E1FF-40B9-AE07-35113E44C2D6}" type="pres">
      <dgm:prSet presAssocID="{61C5703D-A17B-4F52-9389-E5B42C95E6AC}" presName="space" presStyleCnt="0"/>
      <dgm:spPr/>
    </dgm:pt>
    <dgm:pt modelId="{18C90D86-DB8F-4329-B1BC-5C9EBDF7B10C}" type="pres">
      <dgm:prSet presAssocID="{8570A0A3-5A3D-41C5-A77F-A4910DCAF668}" presName="compositeA" presStyleCnt="0"/>
      <dgm:spPr/>
    </dgm:pt>
    <dgm:pt modelId="{A2BDFB09-B887-4B82-8B79-5D374D6C2DC3}" type="pres">
      <dgm:prSet presAssocID="{8570A0A3-5A3D-41C5-A77F-A4910DCAF668}" presName="textA" presStyleLbl="revTx" presStyleIdx="4" presStyleCnt="10">
        <dgm:presLayoutVars>
          <dgm:bulletEnabled val="1"/>
        </dgm:presLayoutVars>
      </dgm:prSet>
      <dgm:spPr/>
    </dgm:pt>
    <dgm:pt modelId="{A0A2361A-6A61-4F33-BC18-068626277B7D}" type="pres">
      <dgm:prSet presAssocID="{8570A0A3-5A3D-41C5-A77F-A4910DCAF668}" presName="circleA" presStyleLbl="node1" presStyleIdx="4" presStyleCnt="10"/>
      <dgm:spPr/>
    </dgm:pt>
    <dgm:pt modelId="{406DC5C7-EE5E-4057-8AF9-E5920E474CE8}" type="pres">
      <dgm:prSet presAssocID="{8570A0A3-5A3D-41C5-A77F-A4910DCAF668}" presName="spaceA" presStyleCnt="0"/>
      <dgm:spPr/>
    </dgm:pt>
    <dgm:pt modelId="{2F9650D8-B131-4C93-8ABE-A197325D4832}" type="pres">
      <dgm:prSet presAssocID="{730B2C8B-34D2-475B-BC69-1BAA8875D510}" presName="space" presStyleCnt="0"/>
      <dgm:spPr/>
    </dgm:pt>
    <dgm:pt modelId="{9F81FA15-5F2F-4F6E-906C-4C0A33C98A56}" type="pres">
      <dgm:prSet presAssocID="{3127A221-8BC3-4378-B56F-CA91B7556FFF}" presName="compositeB" presStyleCnt="0"/>
      <dgm:spPr/>
    </dgm:pt>
    <dgm:pt modelId="{ABD83957-3139-4D75-9692-C8D22BBD97BD}" type="pres">
      <dgm:prSet presAssocID="{3127A221-8BC3-4378-B56F-CA91B7556FFF}" presName="textB" presStyleLbl="revTx" presStyleIdx="5" presStyleCnt="10">
        <dgm:presLayoutVars>
          <dgm:bulletEnabled val="1"/>
        </dgm:presLayoutVars>
      </dgm:prSet>
      <dgm:spPr/>
    </dgm:pt>
    <dgm:pt modelId="{FE492289-F033-4612-AB8F-755C58FFF7AA}" type="pres">
      <dgm:prSet presAssocID="{3127A221-8BC3-4378-B56F-CA91B7556FFF}" presName="circleB" presStyleLbl="node1" presStyleIdx="5" presStyleCnt="10"/>
      <dgm:spPr/>
    </dgm:pt>
    <dgm:pt modelId="{B9A8C9FE-9CD6-44B8-98A8-20BBAEA6C1E4}" type="pres">
      <dgm:prSet presAssocID="{3127A221-8BC3-4378-B56F-CA91B7556FFF}" presName="spaceB" presStyleCnt="0"/>
      <dgm:spPr/>
    </dgm:pt>
    <dgm:pt modelId="{F003180A-8DBC-4246-8F4D-F457B899F9CD}" type="pres">
      <dgm:prSet presAssocID="{E7312060-F97F-42B9-8EF1-A534461B1154}" presName="space" presStyleCnt="0"/>
      <dgm:spPr/>
    </dgm:pt>
    <dgm:pt modelId="{AF22E3EA-1F4F-46BE-BADA-57C1299AB55E}" type="pres">
      <dgm:prSet presAssocID="{11414502-901D-4639-96C4-EB2988D1FC9D}" presName="compositeA" presStyleCnt="0"/>
      <dgm:spPr/>
    </dgm:pt>
    <dgm:pt modelId="{51BBA302-FF32-4B10-8C6F-5A214464FE93}" type="pres">
      <dgm:prSet presAssocID="{11414502-901D-4639-96C4-EB2988D1FC9D}" presName="textA" presStyleLbl="revTx" presStyleIdx="6" presStyleCnt="10">
        <dgm:presLayoutVars>
          <dgm:bulletEnabled val="1"/>
        </dgm:presLayoutVars>
      </dgm:prSet>
      <dgm:spPr/>
    </dgm:pt>
    <dgm:pt modelId="{6CA439D5-6954-40EC-BBA8-C8468053D4DA}" type="pres">
      <dgm:prSet presAssocID="{11414502-901D-4639-96C4-EB2988D1FC9D}" presName="circleA" presStyleLbl="node1" presStyleIdx="6" presStyleCnt="10"/>
      <dgm:spPr/>
    </dgm:pt>
    <dgm:pt modelId="{6EA28528-471A-488B-88B0-1EEABFE857E7}" type="pres">
      <dgm:prSet presAssocID="{11414502-901D-4639-96C4-EB2988D1FC9D}" presName="spaceA" presStyleCnt="0"/>
      <dgm:spPr/>
    </dgm:pt>
    <dgm:pt modelId="{F60C13D0-BE40-4513-86E5-7697EEE4D27D}" type="pres">
      <dgm:prSet presAssocID="{DE41FA6C-E2C5-4EC8-B1A6-192333CF6123}" presName="space" presStyleCnt="0"/>
      <dgm:spPr/>
    </dgm:pt>
    <dgm:pt modelId="{DF854F36-ABA9-4B9D-80AC-2D1FBC5E403A}" type="pres">
      <dgm:prSet presAssocID="{192C3DD3-2972-4515-A90D-EC751C0EEDC2}" presName="compositeB" presStyleCnt="0"/>
      <dgm:spPr/>
    </dgm:pt>
    <dgm:pt modelId="{4B6A0E95-E591-4ECF-BA10-C6D7FC29BE1B}" type="pres">
      <dgm:prSet presAssocID="{192C3DD3-2972-4515-A90D-EC751C0EEDC2}" presName="textB" presStyleLbl="revTx" presStyleIdx="7" presStyleCnt="10">
        <dgm:presLayoutVars>
          <dgm:bulletEnabled val="1"/>
        </dgm:presLayoutVars>
      </dgm:prSet>
      <dgm:spPr/>
    </dgm:pt>
    <dgm:pt modelId="{8E805D78-8DA8-4FD8-9F78-4E2E72095E58}" type="pres">
      <dgm:prSet presAssocID="{192C3DD3-2972-4515-A90D-EC751C0EEDC2}" presName="circleB" presStyleLbl="node1" presStyleIdx="7" presStyleCnt="10"/>
      <dgm:spPr/>
    </dgm:pt>
    <dgm:pt modelId="{D69A35CD-BE95-4795-8EFF-4E88FA0ECBC9}" type="pres">
      <dgm:prSet presAssocID="{192C3DD3-2972-4515-A90D-EC751C0EEDC2}" presName="spaceB" presStyleCnt="0"/>
      <dgm:spPr/>
    </dgm:pt>
    <dgm:pt modelId="{2FADB90D-9070-455C-BC5E-50D96689F736}" type="pres">
      <dgm:prSet presAssocID="{009B93D5-EE5F-42F6-9AB7-958008C4BB23}" presName="space" presStyleCnt="0"/>
      <dgm:spPr/>
    </dgm:pt>
    <dgm:pt modelId="{385FCAB5-6E38-40FE-9BDE-DDD3B0560CE5}" type="pres">
      <dgm:prSet presAssocID="{EB71EB14-8160-490D-AE8F-8A32BD955918}" presName="compositeA" presStyleCnt="0"/>
      <dgm:spPr/>
    </dgm:pt>
    <dgm:pt modelId="{C31ADC9D-70A4-44C0-A5D7-369A9CEDD592}" type="pres">
      <dgm:prSet presAssocID="{EB71EB14-8160-490D-AE8F-8A32BD955918}" presName="textA" presStyleLbl="revTx" presStyleIdx="8" presStyleCnt="10">
        <dgm:presLayoutVars>
          <dgm:bulletEnabled val="1"/>
        </dgm:presLayoutVars>
      </dgm:prSet>
      <dgm:spPr/>
    </dgm:pt>
    <dgm:pt modelId="{C743B5D5-3C00-41FC-BFDE-70EEEDB8675D}" type="pres">
      <dgm:prSet presAssocID="{EB71EB14-8160-490D-AE8F-8A32BD955918}" presName="circleA" presStyleLbl="node1" presStyleIdx="8" presStyleCnt="10"/>
      <dgm:spPr/>
    </dgm:pt>
    <dgm:pt modelId="{87D0D685-26CF-4BFE-A659-BA2CC77A6C67}" type="pres">
      <dgm:prSet presAssocID="{EB71EB14-8160-490D-AE8F-8A32BD955918}" presName="spaceA" presStyleCnt="0"/>
      <dgm:spPr/>
    </dgm:pt>
    <dgm:pt modelId="{9B33F090-4DD3-428E-8255-7F83008C7517}" type="pres">
      <dgm:prSet presAssocID="{D6AA8124-067B-4FC7-ADA6-807F703FB73A}" presName="space" presStyleCnt="0"/>
      <dgm:spPr/>
    </dgm:pt>
    <dgm:pt modelId="{CF0660F3-F9E6-4727-B31B-328C0BD4FB01}" type="pres">
      <dgm:prSet presAssocID="{DBB887F6-5CC0-497C-AC8F-E5986F4A6BC7}" presName="compositeB" presStyleCnt="0"/>
      <dgm:spPr/>
    </dgm:pt>
    <dgm:pt modelId="{C98A9CAD-BC53-4C73-BFD6-48E2B7F2DAF6}" type="pres">
      <dgm:prSet presAssocID="{DBB887F6-5CC0-497C-AC8F-E5986F4A6BC7}" presName="textB" presStyleLbl="revTx" presStyleIdx="9" presStyleCnt="10">
        <dgm:presLayoutVars>
          <dgm:bulletEnabled val="1"/>
        </dgm:presLayoutVars>
      </dgm:prSet>
      <dgm:spPr/>
    </dgm:pt>
    <dgm:pt modelId="{2734E6AC-6F6B-4AA1-A0C0-252EF39F1150}" type="pres">
      <dgm:prSet presAssocID="{DBB887F6-5CC0-497C-AC8F-E5986F4A6BC7}" presName="circleB" presStyleLbl="node1" presStyleIdx="9" presStyleCnt="10"/>
      <dgm:spPr/>
    </dgm:pt>
    <dgm:pt modelId="{A9E206AD-9523-4B26-A456-1E88E54CEB18}" type="pres">
      <dgm:prSet presAssocID="{DBB887F6-5CC0-497C-AC8F-E5986F4A6BC7}" presName="spaceB" presStyleCnt="0"/>
      <dgm:spPr/>
    </dgm:pt>
  </dgm:ptLst>
  <dgm:cxnLst>
    <dgm:cxn modelId="{22CF9E1C-D068-4CBE-AFF4-AC01F5AF2C6D}" srcId="{1F7A1B44-7043-4BB0-BD6B-0782C041ADC3}" destId="{8570A0A3-5A3D-41C5-A77F-A4910DCAF668}" srcOrd="4" destOrd="0" parTransId="{25B0E189-CAF4-4194-AED2-772534417A67}" sibTransId="{730B2C8B-34D2-475B-BC69-1BAA8875D510}"/>
    <dgm:cxn modelId="{3F9DE131-FEAC-4747-BC34-3A6BD3F848F2}" type="presOf" srcId="{C8BC80DA-8F70-4D7D-9628-82547F955915}" destId="{BDDFFEF9-C2A3-46C1-ABCD-421628B9A62E}" srcOrd="0" destOrd="0" presId="urn:microsoft.com/office/officeart/2005/8/layout/hProcess11"/>
    <dgm:cxn modelId="{BC432F67-17AA-4A75-9031-0AC924B97400}" type="presOf" srcId="{11414502-901D-4639-96C4-EB2988D1FC9D}" destId="{51BBA302-FF32-4B10-8C6F-5A214464FE93}" srcOrd="0" destOrd="0" presId="urn:microsoft.com/office/officeart/2005/8/layout/hProcess11"/>
    <dgm:cxn modelId="{18BC194E-2A14-4F31-9AB9-2EF6C75A1645}" srcId="{1F7A1B44-7043-4BB0-BD6B-0782C041ADC3}" destId="{3127A221-8BC3-4378-B56F-CA91B7556FFF}" srcOrd="5" destOrd="0" parTransId="{D6DCBFAE-A2C7-4224-8B40-9649217BEA36}" sibTransId="{E7312060-F97F-42B9-8EF1-A534461B1154}"/>
    <dgm:cxn modelId="{0A94FA6F-7D07-45F0-9161-9FC555D597BB}" type="presOf" srcId="{C91F1A12-14D7-4F2C-95B9-E4E759D39378}" destId="{916A5FF0-EA46-45E8-9EB8-51851BE33276}" srcOrd="0" destOrd="0" presId="urn:microsoft.com/office/officeart/2005/8/layout/hProcess11"/>
    <dgm:cxn modelId="{EE39CA55-E83E-4E8F-8ADA-AFF6A43EBA5A}" type="presOf" srcId="{DBB887F6-5CC0-497C-AC8F-E5986F4A6BC7}" destId="{C98A9CAD-BC53-4C73-BFD6-48E2B7F2DAF6}" srcOrd="0" destOrd="0" presId="urn:microsoft.com/office/officeart/2005/8/layout/hProcess11"/>
    <dgm:cxn modelId="{2DF7E45A-690C-4844-96E3-0E804BAF0E45}" srcId="{1F7A1B44-7043-4BB0-BD6B-0782C041ADC3}" destId="{192C3DD3-2972-4515-A90D-EC751C0EEDC2}" srcOrd="7" destOrd="0" parTransId="{7ACFB3AC-17DC-4B44-AC43-B043BEC2DCB1}" sibTransId="{009B93D5-EE5F-42F6-9AB7-958008C4BB23}"/>
    <dgm:cxn modelId="{07C7E781-A94A-4519-9085-C894418BBE66}" srcId="{1F7A1B44-7043-4BB0-BD6B-0782C041ADC3}" destId="{63E125E5-5B04-47B5-AF60-151D12EEE23E}" srcOrd="0" destOrd="0" parTransId="{E4B23858-AA40-4535-998F-1951F38750A3}" sibTransId="{DDE329F5-FAB8-450B-9AF2-8803EA477067}"/>
    <dgm:cxn modelId="{98892B82-993C-414B-A215-BAFC25ECFFB1}" type="presOf" srcId="{3127A221-8BC3-4378-B56F-CA91B7556FFF}" destId="{ABD83957-3139-4D75-9692-C8D22BBD97BD}" srcOrd="0" destOrd="0" presId="urn:microsoft.com/office/officeart/2005/8/layout/hProcess11"/>
    <dgm:cxn modelId="{975E4985-EF35-4A4E-897A-4A8D3E990F31}" type="presOf" srcId="{1F7A1B44-7043-4BB0-BD6B-0782C041ADC3}" destId="{A077B3FB-DFC3-43C3-B61A-E1B2F7579A28}" srcOrd="0" destOrd="0" presId="urn:microsoft.com/office/officeart/2005/8/layout/hProcess11"/>
    <dgm:cxn modelId="{3F626388-2215-457B-85FA-986D1D935F65}" srcId="{1F7A1B44-7043-4BB0-BD6B-0782C041ADC3}" destId="{B117D709-1DB1-41B4-8E63-A399EDAA890B}" srcOrd="2" destOrd="0" parTransId="{41704725-47CD-4EDD-B92F-5CF8FCBEB865}" sibTransId="{AD281F2E-7BEB-4133-92E6-D4430ED35E4F}"/>
    <dgm:cxn modelId="{D4190A8B-233D-4EF0-A3A9-68645F2E0355}" srcId="{1F7A1B44-7043-4BB0-BD6B-0782C041ADC3}" destId="{EB71EB14-8160-490D-AE8F-8A32BD955918}" srcOrd="8" destOrd="0" parTransId="{5805E3AC-2405-4BC1-8D3A-9999B65B52B6}" sibTransId="{D6AA8124-067B-4FC7-ADA6-807F703FB73A}"/>
    <dgm:cxn modelId="{C9750694-2CE8-48F1-876E-42EA6B54B8E8}" type="presOf" srcId="{B117D709-1DB1-41B4-8E63-A399EDAA890B}" destId="{E87459D5-C89B-48E2-8751-5F1B33367A4D}" srcOrd="0" destOrd="0" presId="urn:microsoft.com/office/officeart/2005/8/layout/hProcess11"/>
    <dgm:cxn modelId="{140ABD9A-C035-400D-9621-B3A46DDB715D}" srcId="{1F7A1B44-7043-4BB0-BD6B-0782C041ADC3}" destId="{C91F1A12-14D7-4F2C-95B9-E4E759D39378}" srcOrd="1" destOrd="0" parTransId="{26FB4C1B-DE89-4664-A840-E7E56018366B}" sibTransId="{E9A61182-6570-4FF3-9981-E683E8176806}"/>
    <dgm:cxn modelId="{6BB708A7-8919-4ABC-8106-8B8C8235DD42}" type="presOf" srcId="{63E125E5-5B04-47B5-AF60-151D12EEE23E}" destId="{0D172197-CAB9-463E-AA88-077FCABAB706}" srcOrd="0" destOrd="0" presId="urn:microsoft.com/office/officeart/2005/8/layout/hProcess11"/>
    <dgm:cxn modelId="{A44343AD-AB7D-4869-8C2B-CA6F31EA74A0}" srcId="{1F7A1B44-7043-4BB0-BD6B-0782C041ADC3}" destId="{DBB887F6-5CC0-497C-AC8F-E5986F4A6BC7}" srcOrd="9" destOrd="0" parTransId="{5B3C8C2F-16FB-483C-9020-BE38DACCA23E}" sibTransId="{3FE32A6D-2EBB-4CEC-8149-CE7508BD9869}"/>
    <dgm:cxn modelId="{D0942AD6-EFAF-4C4B-A388-360A57EDEB98}" type="presOf" srcId="{EB71EB14-8160-490D-AE8F-8A32BD955918}" destId="{C31ADC9D-70A4-44C0-A5D7-369A9CEDD592}" srcOrd="0" destOrd="0" presId="urn:microsoft.com/office/officeart/2005/8/layout/hProcess11"/>
    <dgm:cxn modelId="{928F1FD9-4E51-42EA-83E4-0CB117F5D57A}" type="presOf" srcId="{8570A0A3-5A3D-41C5-A77F-A4910DCAF668}" destId="{A2BDFB09-B887-4B82-8B79-5D374D6C2DC3}" srcOrd="0" destOrd="0" presId="urn:microsoft.com/office/officeart/2005/8/layout/hProcess11"/>
    <dgm:cxn modelId="{B40465DB-C6D8-41E3-A69A-E139A0CA6735}" type="presOf" srcId="{192C3DD3-2972-4515-A90D-EC751C0EEDC2}" destId="{4B6A0E95-E591-4ECF-BA10-C6D7FC29BE1B}" srcOrd="0" destOrd="0" presId="urn:microsoft.com/office/officeart/2005/8/layout/hProcess11"/>
    <dgm:cxn modelId="{38E70EE6-7009-45BD-94D1-5EDE845EFA49}" srcId="{1F7A1B44-7043-4BB0-BD6B-0782C041ADC3}" destId="{C8BC80DA-8F70-4D7D-9628-82547F955915}" srcOrd="3" destOrd="0" parTransId="{410EAB05-2D4D-4339-9716-D5F6DD2AB553}" sibTransId="{61C5703D-A17B-4F52-9389-E5B42C95E6AC}"/>
    <dgm:cxn modelId="{F8DE28E7-1EAF-4D7F-87F3-92D410685534}" srcId="{1F7A1B44-7043-4BB0-BD6B-0782C041ADC3}" destId="{11414502-901D-4639-96C4-EB2988D1FC9D}" srcOrd="6" destOrd="0" parTransId="{8D398202-1779-4759-92A0-B466EA48835D}" sibTransId="{DE41FA6C-E2C5-4EC8-B1A6-192333CF6123}"/>
    <dgm:cxn modelId="{CDECBF0B-EBCA-4F96-8E7F-E886A4EB27BA}" type="presParOf" srcId="{A077B3FB-DFC3-43C3-B61A-E1B2F7579A28}" destId="{B7937753-05A6-46AB-9966-D177E1331361}" srcOrd="0" destOrd="0" presId="urn:microsoft.com/office/officeart/2005/8/layout/hProcess11"/>
    <dgm:cxn modelId="{CE095648-E71E-4006-A269-8A917B6BF69A}" type="presParOf" srcId="{A077B3FB-DFC3-43C3-B61A-E1B2F7579A28}" destId="{8D95FD95-5DFE-4757-A2EC-7EDD3136359B}" srcOrd="1" destOrd="0" presId="urn:microsoft.com/office/officeart/2005/8/layout/hProcess11"/>
    <dgm:cxn modelId="{BB1DA47A-017A-4AC3-8315-E9F3D081E128}" type="presParOf" srcId="{8D95FD95-5DFE-4757-A2EC-7EDD3136359B}" destId="{C39610F1-E8D0-4AB5-9C3A-BD84C58FDA6F}" srcOrd="0" destOrd="0" presId="urn:microsoft.com/office/officeart/2005/8/layout/hProcess11"/>
    <dgm:cxn modelId="{27B3228A-8511-47F3-84AA-E68F03D8147B}" type="presParOf" srcId="{C39610F1-E8D0-4AB5-9C3A-BD84C58FDA6F}" destId="{0D172197-CAB9-463E-AA88-077FCABAB706}" srcOrd="0" destOrd="0" presId="urn:microsoft.com/office/officeart/2005/8/layout/hProcess11"/>
    <dgm:cxn modelId="{1C743388-CF5F-460A-9AA5-4BDE43E63D13}" type="presParOf" srcId="{C39610F1-E8D0-4AB5-9C3A-BD84C58FDA6F}" destId="{3D9E390A-DAC4-4ECD-A0D3-735CCE15BAEA}" srcOrd="1" destOrd="0" presId="urn:microsoft.com/office/officeart/2005/8/layout/hProcess11"/>
    <dgm:cxn modelId="{2682CC0B-683F-4169-898D-6577CE290CE7}" type="presParOf" srcId="{C39610F1-E8D0-4AB5-9C3A-BD84C58FDA6F}" destId="{2D7EC709-7E5F-4E93-9DF2-E88A6DB3515F}" srcOrd="2" destOrd="0" presId="urn:microsoft.com/office/officeart/2005/8/layout/hProcess11"/>
    <dgm:cxn modelId="{17385B8D-9178-4B49-9C3D-C1FCBADECFF1}" type="presParOf" srcId="{8D95FD95-5DFE-4757-A2EC-7EDD3136359B}" destId="{109D55F9-FFBE-48A6-8887-8D145EB46040}" srcOrd="1" destOrd="0" presId="urn:microsoft.com/office/officeart/2005/8/layout/hProcess11"/>
    <dgm:cxn modelId="{D286E66B-951D-40E5-BD25-C333FE5CA24C}" type="presParOf" srcId="{8D95FD95-5DFE-4757-A2EC-7EDD3136359B}" destId="{3A7E5496-9666-4CC8-A764-E0C45FAB3853}" srcOrd="2" destOrd="0" presId="urn:microsoft.com/office/officeart/2005/8/layout/hProcess11"/>
    <dgm:cxn modelId="{DF39249C-2721-472B-9172-B4116323C9AB}" type="presParOf" srcId="{3A7E5496-9666-4CC8-A764-E0C45FAB3853}" destId="{916A5FF0-EA46-45E8-9EB8-51851BE33276}" srcOrd="0" destOrd="0" presId="urn:microsoft.com/office/officeart/2005/8/layout/hProcess11"/>
    <dgm:cxn modelId="{77E58040-803C-448D-A996-BF8772DF3CBB}" type="presParOf" srcId="{3A7E5496-9666-4CC8-A764-E0C45FAB3853}" destId="{756E0266-BA1A-48E3-A47B-5673584F3CAE}" srcOrd="1" destOrd="0" presId="urn:microsoft.com/office/officeart/2005/8/layout/hProcess11"/>
    <dgm:cxn modelId="{F4C054FA-6C3B-4D0A-ADF9-9D8497116E7D}" type="presParOf" srcId="{3A7E5496-9666-4CC8-A764-E0C45FAB3853}" destId="{389699E3-41E0-4B31-85C5-1F41C9617681}" srcOrd="2" destOrd="0" presId="urn:microsoft.com/office/officeart/2005/8/layout/hProcess11"/>
    <dgm:cxn modelId="{BCB80F09-9FD7-4713-8D6A-3B5441C6EB76}" type="presParOf" srcId="{8D95FD95-5DFE-4757-A2EC-7EDD3136359B}" destId="{981128C5-04AF-4518-AD5D-08D8B7FEE189}" srcOrd="3" destOrd="0" presId="urn:microsoft.com/office/officeart/2005/8/layout/hProcess11"/>
    <dgm:cxn modelId="{3D6E0A30-0B10-4D16-B02C-A6C9F53C05BD}" type="presParOf" srcId="{8D95FD95-5DFE-4757-A2EC-7EDD3136359B}" destId="{405039D8-415A-4A67-8B4F-515B6038D509}" srcOrd="4" destOrd="0" presId="urn:microsoft.com/office/officeart/2005/8/layout/hProcess11"/>
    <dgm:cxn modelId="{A1BF9913-FA77-4D16-A613-7008D9521C46}" type="presParOf" srcId="{405039D8-415A-4A67-8B4F-515B6038D509}" destId="{E87459D5-C89B-48E2-8751-5F1B33367A4D}" srcOrd="0" destOrd="0" presId="urn:microsoft.com/office/officeart/2005/8/layout/hProcess11"/>
    <dgm:cxn modelId="{8174F0A2-B988-46A9-8BA0-DA5B0F6A708B}" type="presParOf" srcId="{405039D8-415A-4A67-8B4F-515B6038D509}" destId="{FD286CEC-B850-4141-9B11-4D2229DDD6F8}" srcOrd="1" destOrd="0" presId="urn:microsoft.com/office/officeart/2005/8/layout/hProcess11"/>
    <dgm:cxn modelId="{54D3037F-DA3D-4556-8DBF-4205E5D8AC79}" type="presParOf" srcId="{405039D8-415A-4A67-8B4F-515B6038D509}" destId="{8860DC73-2EBF-4947-A506-97F267573773}" srcOrd="2" destOrd="0" presId="urn:microsoft.com/office/officeart/2005/8/layout/hProcess11"/>
    <dgm:cxn modelId="{6EF1A7C5-44E9-4935-9C68-50BFE85C855A}" type="presParOf" srcId="{8D95FD95-5DFE-4757-A2EC-7EDD3136359B}" destId="{FA6F9C02-3D2C-4CBE-9166-5F039207ADED}" srcOrd="5" destOrd="0" presId="urn:microsoft.com/office/officeart/2005/8/layout/hProcess11"/>
    <dgm:cxn modelId="{9072F5D1-87C3-4FF3-972B-23C046C2013C}" type="presParOf" srcId="{8D95FD95-5DFE-4757-A2EC-7EDD3136359B}" destId="{86B8115A-4E7A-4184-BA1A-F5F7D4668450}" srcOrd="6" destOrd="0" presId="urn:microsoft.com/office/officeart/2005/8/layout/hProcess11"/>
    <dgm:cxn modelId="{ABBA5B5F-426A-440F-B6E3-8A1F9CDB8A95}" type="presParOf" srcId="{86B8115A-4E7A-4184-BA1A-F5F7D4668450}" destId="{BDDFFEF9-C2A3-46C1-ABCD-421628B9A62E}" srcOrd="0" destOrd="0" presId="urn:microsoft.com/office/officeart/2005/8/layout/hProcess11"/>
    <dgm:cxn modelId="{B5E14E27-7839-4E3F-8ECA-97D92DF0A8CC}" type="presParOf" srcId="{86B8115A-4E7A-4184-BA1A-F5F7D4668450}" destId="{C8EA2309-1251-420C-89ED-C1777BAE8C3F}" srcOrd="1" destOrd="0" presId="urn:microsoft.com/office/officeart/2005/8/layout/hProcess11"/>
    <dgm:cxn modelId="{34B9E787-A50A-42BC-8520-CA14478E010D}" type="presParOf" srcId="{86B8115A-4E7A-4184-BA1A-F5F7D4668450}" destId="{6BC46ED4-D01F-4313-B5CC-8D7BDA655D84}" srcOrd="2" destOrd="0" presId="urn:microsoft.com/office/officeart/2005/8/layout/hProcess11"/>
    <dgm:cxn modelId="{D8311BB6-8E38-42F6-9655-42D721E5816D}" type="presParOf" srcId="{8D95FD95-5DFE-4757-A2EC-7EDD3136359B}" destId="{2CE0429E-E1FF-40B9-AE07-35113E44C2D6}" srcOrd="7" destOrd="0" presId="urn:microsoft.com/office/officeart/2005/8/layout/hProcess11"/>
    <dgm:cxn modelId="{A55478F9-62BE-4B5F-93FF-7A7E392F96FC}" type="presParOf" srcId="{8D95FD95-5DFE-4757-A2EC-7EDD3136359B}" destId="{18C90D86-DB8F-4329-B1BC-5C9EBDF7B10C}" srcOrd="8" destOrd="0" presId="urn:microsoft.com/office/officeart/2005/8/layout/hProcess11"/>
    <dgm:cxn modelId="{9695A0A5-B368-4EAE-8489-119D74829754}" type="presParOf" srcId="{18C90D86-DB8F-4329-B1BC-5C9EBDF7B10C}" destId="{A2BDFB09-B887-4B82-8B79-5D374D6C2DC3}" srcOrd="0" destOrd="0" presId="urn:microsoft.com/office/officeart/2005/8/layout/hProcess11"/>
    <dgm:cxn modelId="{DF0E148C-28B2-4657-ABEC-0A97A912E784}" type="presParOf" srcId="{18C90D86-DB8F-4329-B1BC-5C9EBDF7B10C}" destId="{A0A2361A-6A61-4F33-BC18-068626277B7D}" srcOrd="1" destOrd="0" presId="urn:microsoft.com/office/officeart/2005/8/layout/hProcess11"/>
    <dgm:cxn modelId="{67942C57-6B6B-4BBB-ADBD-4836AC84796C}" type="presParOf" srcId="{18C90D86-DB8F-4329-B1BC-5C9EBDF7B10C}" destId="{406DC5C7-EE5E-4057-8AF9-E5920E474CE8}" srcOrd="2" destOrd="0" presId="urn:microsoft.com/office/officeart/2005/8/layout/hProcess11"/>
    <dgm:cxn modelId="{1209D434-35DE-4FF9-8DD8-446714258C5D}" type="presParOf" srcId="{8D95FD95-5DFE-4757-A2EC-7EDD3136359B}" destId="{2F9650D8-B131-4C93-8ABE-A197325D4832}" srcOrd="9" destOrd="0" presId="urn:microsoft.com/office/officeart/2005/8/layout/hProcess11"/>
    <dgm:cxn modelId="{ECE68038-602D-43D6-8556-1FD0C9838523}" type="presParOf" srcId="{8D95FD95-5DFE-4757-A2EC-7EDD3136359B}" destId="{9F81FA15-5F2F-4F6E-906C-4C0A33C98A56}" srcOrd="10" destOrd="0" presId="urn:microsoft.com/office/officeart/2005/8/layout/hProcess11"/>
    <dgm:cxn modelId="{1A0DF2D8-9CD7-478C-BE75-169F5C580943}" type="presParOf" srcId="{9F81FA15-5F2F-4F6E-906C-4C0A33C98A56}" destId="{ABD83957-3139-4D75-9692-C8D22BBD97BD}" srcOrd="0" destOrd="0" presId="urn:microsoft.com/office/officeart/2005/8/layout/hProcess11"/>
    <dgm:cxn modelId="{34D04391-2947-42D4-B4F8-6C04F82EC16F}" type="presParOf" srcId="{9F81FA15-5F2F-4F6E-906C-4C0A33C98A56}" destId="{FE492289-F033-4612-AB8F-755C58FFF7AA}" srcOrd="1" destOrd="0" presId="urn:microsoft.com/office/officeart/2005/8/layout/hProcess11"/>
    <dgm:cxn modelId="{404E8A37-B2BD-435F-9681-4046C1EE6D40}" type="presParOf" srcId="{9F81FA15-5F2F-4F6E-906C-4C0A33C98A56}" destId="{B9A8C9FE-9CD6-44B8-98A8-20BBAEA6C1E4}" srcOrd="2" destOrd="0" presId="urn:microsoft.com/office/officeart/2005/8/layout/hProcess11"/>
    <dgm:cxn modelId="{851833BF-93B5-4EDD-8F5B-4C4DD826D56E}" type="presParOf" srcId="{8D95FD95-5DFE-4757-A2EC-7EDD3136359B}" destId="{F003180A-8DBC-4246-8F4D-F457B899F9CD}" srcOrd="11" destOrd="0" presId="urn:microsoft.com/office/officeart/2005/8/layout/hProcess11"/>
    <dgm:cxn modelId="{6B9F51D1-1632-41C8-963E-B4F884653B6C}" type="presParOf" srcId="{8D95FD95-5DFE-4757-A2EC-7EDD3136359B}" destId="{AF22E3EA-1F4F-46BE-BADA-57C1299AB55E}" srcOrd="12" destOrd="0" presId="urn:microsoft.com/office/officeart/2005/8/layout/hProcess11"/>
    <dgm:cxn modelId="{E48BF228-F972-403A-9CFB-8A00C90CD7E2}" type="presParOf" srcId="{AF22E3EA-1F4F-46BE-BADA-57C1299AB55E}" destId="{51BBA302-FF32-4B10-8C6F-5A214464FE93}" srcOrd="0" destOrd="0" presId="urn:microsoft.com/office/officeart/2005/8/layout/hProcess11"/>
    <dgm:cxn modelId="{E00E2506-A166-4BDE-9EF2-B25A2A678A16}" type="presParOf" srcId="{AF22E3EA-1F4F-46BE-BADA-57C1299AB55E}" destId="{6CA439D5-6954-40EC-BBA8-C8468053D4DA}" srcOrd="1" destOrd="0" presId="urn:microsoft.com/office/officeart/2005/8/layout/hProcess11"/>
    <dgm:cxn modelId="{8987FF93-C305-4588-8E33-5BB3A1841D1E}" type="presParOf" srcId="{AF22E3EA-1F4F-46BE-BADA-57C1299AB55E}" destId="{6EA28528-471A-488B-88B0-1EEABFE857E7}" srcOrd="2" destOrd="0" presId="urn:microsoft.com/office/officeart/2005/8/layout/hProcess11"/>
    <dgm:cxn modelId="{2924B466-FFDB-41BE-89CF-1DEA6001147E}" type="presParOf" srcId="{8D95FD95-5DFE-4757-A2EC-7EDD3136359B}" destId="{F60C13D0-BE40-4513-86E5-7697EEE4D27D}" srcOrd="13" destOrd="0" presId="urn:microsoft.com/office/officeart/2005/8/layout/hProcess11"/>
    <dgm:cxn modelId="{C7B4529C-0768-4421-85AD-7797B2A324CF}" type="presParOf" srcId="{8D95FD95-5DFE-4757-A2EC-7EDD3136359B}" destId="{DF854F36-ABA9-4B9D-80AC-2D1FBC5E403A}" srcOrd="14" destOrd="0" presId="urn:microsoft.com/office/officeart/2005/8/layout/hProcess11"/>
    <dgm:cxn modelId="{007277B3-D8B7-4CF1-8FE4-B2D8E19B59ED}" type="presParOf" srcId="{DF854F36-ABA9-4B9D-80AC-2D1FBC5E403A}" destId="{4B6A0E95-E591-4ECF-BA10-C6D7FC29BE1B}" srcOrd="0" destOrd="0" presId="urn:microsoft.com/office/officeart/2005/8/layout/hProcess11"/>
    <dgm:cxn modelId="{20507D23-2E63-4654-900B-7087F4F558B3}" type="presParOf" srcId="{DF854F36-ABA9-4B9D-80AC-2D1FBC5E403A}" destId="{8E805D78-8DA8-4FD8-9F78-4E2E72095E58}" srcOrd="1" destOrd="0" presId="urn:microsoft.com/office/officeart/2005/8/layout/hProcess11"/>
    <dgm:cxn modelId="{8904637A-5EEE-491E-8EE0-D219C4D5C76E}" type="presParOf" srcId="{DF854F36-ABA9-4B9D-80AC-2D1FBC5E403A}" destId="{D69A35CD-BE95-4795-8EFF-4E88FA0ECBC9}" srcOrd="2" destOrd="0" presId="urn:microsoft.com/office/officeart/2005/8/layout/hProcess11"/>
    <dgm:cxn modelId="{A83137C7-8417-41B0-9403-0BD974C906E3}" type="presParOf" srcId="{8D95FD95-5DFE-4757-A2EC-7EDD3136359B}" destId="{2FADB90D-9070-455C-BC5E-50D96689F736}" srcOrd="15" destOrd="0" presId="urn:microsoft.com/office/officeart/2005/8/layout/hProcess11"/>
    <dgm:cxn modelId="{07412A58-CE52-4229-8A8D-222D0BB540E4}" type="presParOf" srcId="{8D95FD95-5DFE-4757-A2EC-7EDD3136359B}" destId="{385FCAB5-6E38-40FE-9BDE-DDD3B0560CE5}" srcOrd="16" destOrd="0" presId="urn:microsoft.com/office/officeart/2005/8/layout/hProcess11"/>
    <dgm:cxn modelId="{B400CB33-A464-49F7-B377-859588FB4655}" type="presParOf" srcId="{385FCAB5-6E38-40FE-9BDE-DDD3B0560CE5}" destId="{C31ADC9D-70A4-44C0-A5D7-369A9CEDD592}" srcOrd="0" destOrd="0" presId="urn:microsoft.com/office/officeart/2005/8/layout/hProcess11"/>
    <dgm:cxn modelId="{8135CFC2-F151-449F-BE60-0841552B4BF2}" type="presParOf" srcId="{385FCAB5-6E38-40FE-9BDE-DDD3B0560CE5}" destId="{C743B5D5-3C00-41FC-BFDE-70EEEDB8675D}" srcOrd="1" destOrd="0" presId="urn:microsoft.com/office/officeart/2005/8/layout/hProcess11"/>
    <dgm:cxn modelId="{B91C4C7F-C0CA-4C9A-BD2D-26B5FE25E6F6}" type="presParOf" srcId="{385FCAB5-6E38-40FE-9BDE-DDD3B0560CE5}" destId="{87D0D685-26CF-4BFE-A659-BA2CC77A6C67}" srcOrd="2" destOrd="0" presId="urn:microsoft.com/office/officeart/2005/8/layout/hProcess11"/>
    <dgm:cxn modelId="{F3F40CED-1B5B-461F-826F-CC3E8D4DEBEA}" type="presParOf" srcId="{8D95FD95-5DFE-4757-A2EC-7EDD3136359B}" destId="{9B33F090-4DD3-428E-8255-7F83008C7517}" srcOrd="17" destOrd="0" presId="urn:microsoft.com/office/officeart/2005/8/layout/hProcess11"/>
    <dgm:cxn modelId="{EF521EDE-5854-43FB-A5C8-DE481813786B}" type="presParOf" srcId="{8D95FD95-5DFE-4757-A2EC-7EDD3136359B}" destId="{CF0660F3-F9E6-4727-B31B-328C0BD4FB01}" srcOrd="18" destOrd="0" presId="urn:microsoft.com/office/officeart/2005/8/layout/hProcess11"/>
    <dgm:cxn modelId="{494D8F30-0D3E-4774-B079-810FF7E58CD2}" type="presParOf" srcId="{CF0660F3-F9E6-4727-B31B-328C0BD4FB01}" destId="{C98A9CAD-BC53-4C73-BFD6-48E2B7F2DAF6}" srcOrd="0" destOrd="0" presId="urn:microsoft.com/office/officeart/2005/8/layout/hProcess11"/>
    <dgm:cxn modelId="{FDB623AF-DDDA-4C0A-B338-029E585C9AA3}" type="presParOf" srcId="{CF0660F3-F9E6-4727-B31B-328C0BD4FB01}" destId="{2734E6AC-6F6B-4AA1-A0C0-252EF39F1150}" srcOrd="1" destOrd="0" presId="urn:microsoft.com/office/officeart/2005/8/layout/hProcess11"/>
    <dgm:cxn modelId="{B937238B-8A4E-495A-9D4A-3B228C399E4E}" type="presParOf" srcId="{CF0660F3-F9E6-4727-B31B-328C0BD4FB01}" destId="{A9E206AD-9523-4B26-A456-1E88E54CEB18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1F7A1B44-7043-4BB0-BD6B-0782C041ADC3}" type="doc">
      <dgm:prSet loTypeId="urn:microsoft.com/office/officeart/2005/8/layout/hProcess11" loCatId="process" qsTypeId="urn:microsoft.com/office/officeart/2005/8/quickstyle/simple1" qsCatId="simple" csTypeId="urn:microsoft.com/office/officeart/2005/8/colors/accent0_3" csCatId="mainScheme" phldr="1"/>
      <dgm:spPr/>
    </dgm:pt>
    <dgm:pt modelId="{63E125E5-5B04-47B5-AF60-151D12EEE23E}">
      <dgm:prSet phldrT="[Text]" phldr="0"/>
      <dgm:spPr/>
      <dgm:t>
        <a:bodyPr/>
        <a:lstStyle/>
        <a:p>
          <a:pPr rtl="0"/>
          <a:r>
            <a:rPr lang="en-US">
              <a:solidFill>
                <a:schemeClr val="tx1"/>
              </a:solidFill>
              <a:latin typeface="Helvetica"/>
              <a:cs typeface="Helvetica"/>
            </a:rPr>
            <a:t> </a:t>
          </a:r>
        </a:p>
      </dgm:t>
    </dgm:pt>
    <dgm:pt modelId="{E4B23858-AA40-4535-998F-1951F38750A3}" type="parTrans" cxnId="{07C7E781-A94A-4519-9085-C894418BBE66}">
      <dgm:prSet/>
      <dgm:spPr/>
      <dgm:t>
        <a:bodyPr/>
        <a:lstStyle/>
        <a:p>
          <a:endParaRPr lang="en-US"/>
        </a:p>
      </dgm:t>
    </dgm:pt>
    <dgm:pt modelId="{DDE329F5-FAB8-450B-9AF2-8803EA477067}" type="sibTrans" cxnId="{07C7E781-A94A-4519-9085-C894418BBE66}">
      <dgm:prSet/>
      <dgm:spPr/>
      <dgm:t>
        <a:bodyPr/>
        <a:lstStyle/>
        <a:p>
          <a:endParaRPr lang="en-US"/>
        </a:p>
      </dgm:t>
    </dgm:pt>
    <dgm:pt modelId="{11414502-901D-4639-96C4-EB2988D1FC9D}">
      <dgm:prSet phldr="0"/>
      <dgm:spPr/>
      <dgm:t>
        <a:bodyPr/>
        <a:lstStyle/>
        <a:p>
          <a:pPr rtl="0"/>
          <a:r>
            <a:rPr lang="en-US">
              <a:latin typeface="Helvetica"/>
              <a:cs typeface="Helvetica"/>
            </a:rPr>
            <a:t> </a:t>
          </a:r>
        </a:p>
      </dgm:t>
    </dgm:pt>
    <dgm:pt modelId="{8D398202-1779-4759-92A0-B466EA48835D}" type="parTrans" cxnId="{F8DE28E7-1EAF-4D7F-87F3-92D410685534}">
      <dgm:prSet/>
      <dgm:spPr/>
      <dgm:t>
        <a:bodyPr/>
        <a:lstStyle/>
        <a:p>
          <a:endParaRPr lang="en-US"/>
        </a:p>
      </dgm:t>
    </dgm:pt>
    <dgm:pt modelId="{DE41FA6C-E2C5-4EC8-B1A6-192333CF6123}" type="sibTrans" cxnId="{F8DE28E7-1EAF-4D7F-87F3-92D410685534}">
      <dgm:prSet/>
      <dgm:spPr/>
      <dgm:t>
        <a:bodyPr/>
        <a:lstStyle/>
        <a:p>
          <a:endParaRPr lang="en-US"/>
        </a:p>
      </dgm:t>
    </dgm:pt>
    <dgm:pt modelId="{192C3DD3-2972-4515-A90D-EC751C0EEDC2}">
      <dgm:prSet phldr="0"/>
      <dgm:spPr/>
      <dgm:t>
        <a:bodyPr/>
        <a:lstStyle/>
        <a:p>
          <a:pPr rtl="0"/>
          <a:r>
            <a:rPr lang="en-US">
              <a:latin typeface="Helvetica"/>
              <a:cs typeface="Helvetica"/>
            </a:rPr>
            <a:t> </a:t>
          </a:r>
        </a:p>
      </dgm:t>
    </dgm:pt>
    <dgm:pt modelId="{7ACFB3AC-17DC-4B44-AC43-B043BEC2DCB1}" type="parTrans" cxnId="{2DF7E45A-690C-4844-96E3-0E804BAF0E45}">
      <dgm:prSet/>
      <dgm:spPr/>
      <dgm:t>
        <a:bodyPr/>
        <a:lstStyle/>
        <a:p>
          <a:endParaRPr lang="en-US"/>
        </a:p>
      </dgm:t>
    </dgm:pt>
    <dgm:pt modelId="{009B93D5-EE5F-42F6-9AB7-958008C4BB23}" type="sibTrans" cxnId="{2DF7E45A-690C-4844-96E3-0E804BAF0E45}">
      <dgm:prSet/>
      <dgm:spPr/>
      <dgm:t>
        <a:bodyPr/>
        <a:lstStyle/>
        <a:p>
          <a:endParaRPr lang="en-US"/>
        </a:p>
      </dgm:t>
    </dgm:pt>
    <dgm:pt modelId="{EB71EB14-8160-490D-AE8F-8A32BD955918}">
      <dgm:prSet phldr="0"/>
      <dgm:spPr/>
      <dgm:t>
        <a:bodyPr/>
        <a:lstStyle/>
        <a:p>
          <a:pPr rtl="0"/>
          <a:r>
            <a:rPr lang="en-US">
              <a:latin typeface="Helvetica"/>
              <a:cs typeface="Helvetica"/>
            </a:rPr>
            <a:t> </a:t>
          </a:r>
        </a:p>
      </dgm:t>
    </dgm:pt>
    <dgm:pt modelId="{5805E3AC-2405-4BC1-8D3A-9999B65B52B6}" type="parTrans" cxnId="{D4190A8B-233D-4EF0-A3A9-68645F2E0355}">
      <dgm:prSet/>
      <dgm:spPr/>
      <dgm:t>
        <a:bodyPr/>
        <a:lstStyle/>
        <a:p>
          <a:endParaRPr lang="en-US"/>
        </a:p>
      </dgm:t>
    </dgm:pt>
    <dgm:pt modelId="{D6AA8124-067B-4FC7-ADA6-807F703FB73A}" type="sibTrans" cxnId="{D4190A8B-233D-4EF0-A3A9-68645F2E0355}">
      <dgm:prSet/>
      <dgm:spPr/>
      <dgm:t>
        <a:bodyPr/>
        <a:lstStyle/>
        <a:p>
          <a:endParaRPr lang="en-US"/>
        </a:p>
      </dgm:t>
    </dgm:pt>
    <dgm:pt modelId="{DBB887F6-5CC0-497C-AC8F-E5986F4A6BC7}">
      <dgm:prSet phldr="0"/>
      <dgm:spPr/>
      <dgm:t>
        <a:bodyPr/>
        <a:lstStyle/>
        <a:p>
          <a:r>
            <a:rPr lang="en-US">
              <a:latin typeface="Helvetica"/>
              <a:cs typeface="Helvetica"/>
            </a:rPr>
            <a:t> </a:t>
          </a:r>
        </a:p>
      </dgm:t>
    </dgm:pt>
    <dgm:pt modelId="{5B3C8C2F-16FB-483C-9020-BE38DACCA23E}" type="parTrans" cxnId="{A44343AD-AB7D-4869-8C2B-CA6F31EA74A0}">
      <dgm:prSet/>
      <dgm:spPr/>
      <dgm:t>
        <a:bodyPr/>
        <a:lstStyle/>
        <a:p>
          <a:endParaRPr lang="en-US"/>
        </a:p>
      </dgm:t>
    </dgm:pt>
    <dgm:pt modelId="{3FE32A6D-2EBB-4CEC-8149-CE7508BD9869}" type="sibTrans" cxnId="{A44343AD-AB7D-4869-8C2B-CA6F31EA74A0}">
      <dgm:prSet/>
      <dgm:spPr/>
      <dgm:t>
        <a:bodyPr/>
        <a:lstStyle/>
        <a:p>
          <a:endParaRPr lang="en-US"/>
        </a:p>
      </dgm:t>
    </dgm:pt>
    <dgm:pt modelId="{C91F1A12-14D7-4F2C-95B9-E4E759D39378}">
      <dgm:prSet phldr="0"/>
      <dgm:spPr/>
      <dgm:t>
        <a:bodyPr/>
        <a:lstStyle/>
        <a:p>
          <a:endParaRPr lang="en-US">
            <a:latin typeface="Helvetica"/>
            <a:cs typeface="Helvetica"/>
          </a:endParaRPr>
        </a:p>
      </dgm:t>
    </dgm:pt>
    <dgm:pt modelId="{26FB4C1B-DE89-4664-A840-E7E56018366B}" type="parTrans" cxnId="{140ABD9A-C035-400D-9621-B3A46DDB715D}">
      <dgm:prSet/>
      <dgm:spPr/>
      <dgm:t>
        <a:bodyPr/>
        <a:lstStyle/>
        <a:p>
          <a:endParaRPr lang="en-US"/>
        </a:p>
      </dgm:t>
    </dgm:pt>
    <dgm:pt modelId="{E9A61182-6570-4FF3-9981-E683E8176806}" type="sibTrans" cxnId="{140ABD9A-C035-400D-9621-B3A46DDB715D}">
      <dgm:prSet/>
      <dgm:spPr/>
      <dgm:t>
        <a:bodyPr/>
        <a:lstStyle/>
        <a:p>
          <a:endParaRPr lang="en-US"/>
        </a:p>
      </dgm:t>
    </dgm:pt>
    <dgm:pt modelId="{B117D709-1DB1-41B4-8E63-A399EDAA890B}">
      <dgm:prSet phldr="0"/>
      <dgm:spPr/>
      <dgm:t>
        <a:bodyPr/>
        <a:lstStyle/>
        <a:p>
          <a:endParaRPr lang="en-US">
            <a:latin typeface="Helvetica"/>
            <a:cs typeface="Helvetica"/>
          </a:endParaRPr>
        </a:p>
      </dgm:t>
    </dgm:pt>
    <dgm:pt modelId="{41704725-47CD-4EDD-B92F-5CF8FCBEB865}" type="parTrans" cxnId="{3F626388-2215-457B-85FA-986D1D935F65}">
      <dgm:prSet/>
      <dgm:spPr/>
      <dgm:t>
        <a:bodyPr/>
        <a:lstStyle/>
        <a:p>
          <a:endParaRPr lang="en-US"/>
        </a:p>
      </dgm:t>
    </dgm:pt>
    <dgm:pt modelId="{AD281F2E-7BEB-4133-92E6-D4430ED35E4F}" type="sibTrans" cxnId="{3F626388-2215-457B-85FA-986D1D935F65}">
      <dgm:prSet/>
      <dgm:spPr/>
      <dgm:t>
        <a:bodyPr/>
        <a:lstStyle/>
        <a:p>
          <a:endParaRPr lang="en-US"/>
        </a:p>
      </dgm:t>
    </dgm:pt>
    <dgm:pt modelId="{C8BC80DA-8F70-4D7D-9628-82547F955915}">
      <dgm:prSet phldr="0"/>
      <dgm:spPr/>
      <dgm:t>
        <a:bodyPr/>
        <a:lstStyle/>
        <a:p>
          <a:endParaRPr lang="en-US">
            <a:latin typeface="Helvetica"/>
            <a:cs typeface="Helvetica"/>
          </a:endParaRPr>
        </a:p>
      </dgm:t>
    </dgm:pt>
    <dgm:pt modelId="{410EAB05-2D4D-4339-9716-D5F6DD2AB553}" type="parTrans" cxnId="{38E70EE6-7009-45BD-94D1-5EDE845EFA49}">
      <dgm:prSet/>
      <dgm:spPr/>
      <dgm:t>
        <a:bodyPr/>
        <a:lstStyle/>
        <a:p>
          <a:endParaRPr lang="en-US"/>
        </a:p>
      </dgm:t>
    </dgm:pt>
    <dgm:pt modelId="{61C5703D-A17B-4F52-9389-E5B42C95E6AC}" type="sibTrans" cxnId="{38E70EE6-7009-45BD-94D1-5EDE845EFA49}">
      <dgm:prSet/>
      <dgm:spPr/>
      <dgm:t>
        <a:bodyPr/>
        <a:lstStyle/>
        <a:p>
          <a:endParaRPr lang="en-US"/>
        </a:p>
      </dgm:t>
    </dgm:pt>
    <dgm:pt modelId="{8570A0A3-5A3D-41C5-A77F-A4910DCAF668}">
      <dgm:prSet phldr="0"/>
      <dgm:spPr/>
      <dgm:t>
        <a:bodyPr/>
        <a:lstStyle/>
        <a:p>
          <a:endParaRPr lang="en-US">
            <a:latin typeface="Helvetica"/>
            <a:cs typeface="Helvetica"/>
          </a:endParaRPr>
        </a:p>
      </dgm:t>
    </dgm:pt>
    <dgm:pt modelId="{25B0E189-CAF4-4194-AED2-772534417A67}" type="parTrans" cxnId="{22CF9E1C-D068-4CBE-AFF4-AC01F5AF2C6D}">
      <dgm:prSet/>
      <dgm:spPr/>
      <dgm:t>
        <a:bodyPr/>
        <a:lstStyle/>
        <a:p>
          <a:endParaRPr lang="en-US"/>
        </a:p>
      </dgm:t>
    </dgm:pt>
    <dgm:pt modelId="{730B2C8B-34D2-475B-BC69-1BAA8875D510}" type="sibTrans" cxnId="{22CF9E1C-D068-4CBE-AFF4-AC01F5AF2C6D}">
      <dgm:prSet/>
      <dgm:spPr/>
      <dgm:t>
        <a:bodyPr/>
        <a:lstStyle/>
        <a:p>
          <a:endParaRPr lang="en-US"/>
        </a:p>
      </dgm:t>
    </dgm:pt>
    <dgm:pt modelId="{3127A221-8BC3-4378-B56F-CA91B7556FFF}">
      <dgm:prSet phldr="0"/>
      <dgm:spPr/>
      <dgm:t>
        <a:bodyPr/>
        <a:lstStyle/>
        <a:p>
          <a:endParaRPr lang="en-US">
            <a:latin typeface="Helvetica"/>
            <a:cs typeface="Helvetica"/>
          </a:endParaRPr>
        </a:p>
      </dgm:t>
    </dgm:pt>
    <dgm:pt modelId="{D6DCBFAE-A2C7-4224-8B40-9649217BEA36}" type="parTrans" cxnId="{18BC194E-2A14-4F31-9AB9-2EF6C75A1645}">
      <dgm:prSet/>
      <dgm:spPr/>
      <dgm:t>
        <a:bodyPr/>
        <a:lstStyle/>
        <a:p>
          <a:endParaRPr lang="en-US"/>
        </a:p>
      </dgm:t>
    </dgm:pt>
    <dgm:pt modelId="{E7312060-F97F-42B9-8EF1-A534461B1154}" type="sibTrans" cxnId="{18BC194E-2A14-4F31-9AB9-2EF6C75A1645}">
      <dgm:prSet/>
      <dgm:spPr/>
      <dgm:t>
        <a:bodyPr/>
        <a:lstStyle/>
        <a:p>
          <a:endParaRPr lang="en-US"/>
        </a:p>
      </dgm:t>
    </dgm:pt>
    <dgm:pt modelId="{A077B3FB-DFC3-43C3-B61A-E1B2F7579A28}" type="pres">
      <dgm:prSet presAssocID="{1F7A1B44-7043-4BB0-BD6B-0782C041ADC3}" presName="Name0" presStyleCnt="0">
        <dgm:presLayoutVars>
          <dgm:dir/>
          <dgm:resizeHandles val="exact"/>
        </dgm:presLayoutVars>
      </dgm:prSet>
      <dgm:spPr/>
    </dgm:pt>
    <dgm:pt modelId="{B7937753-05A6-46AB-9966-D177E1331361}" type="pres">
      <dgm:prSet presAssocID="{1F7A1B44-7043-4BB0-BD6B-0782C041ADC3}" presName="arrow" presStyleLbl="bgShp" presStyleIdx="0" presStyleCnt="1"/>
      <dgm:spPr/>
    </dgm:pt>
    <dgm:pt modelId="{8D95FD95-5DFE-4757-A2EC-7EDD3136359B}" type="pres">
      <dgm:prSet presAssocID="{1F7A1B44-7043-4BB0-BD6B-0782C041ADC3}" presName="points" presStyleCnt="0"/>
      <dgm:spPr/>
    </dgm:pt>
    <dgm:pt modelId="{C39610F1-E8D0-4AB5-9C3A-BD84C58FDA6F}" type="pres">
      <dgm:prSet presAssocID="{63E125E5-5B04-47B5-AF60-151D12EEE23E}" presName="compositeA" presStyleCnt="0"/>
      <dgm:spPr/>
    </dgm:pt>
    <dgm:pt modelId="{0D172197-CAB9-463E-AA88-077FCABAB706}" type="pres">
      <dgm:prSet presAssocID="{63E125E5-5B04-47B5-AF60-151D12EEE23E}" presName="textA" presStyleLbl="revTx" presStyleIdx="0" presStyleCnt="10">
        <dgm:presLayoutVars>
          <dgm:bulletEnabled val="1"/>
        </dgm:presLayoutVars>
      </dgm:prSet>
      <dgm:spPr/>
    </dgm:pt>
    <dgm:pt modelId="{3D9E390A-DAC4-4ECD-A0D3-735CCE15BAEA}" type="pres">
      <dgm:prSet presAssocID="{63E125E5-5B04-47B5-AF60-151D12EEE23E}" presName="circleA" presStyleLbl="node1" presStyleIdx="0" presStyleCnt="10"/>
      <dgm:spPr>
        <a:solidFill>
          <a:schemeClr val="accent4"/>
        </a:solidFill>
      </dgm:spPr>
    </dgm:pt>
    <dgm:pt modelId="{2D7EC709-7E5F-4E93-9DF2-E88A6DB3515F}" type="pres">
      <dgm:prSet presAssocID="{63E125E5-5B04-47B5-AF60-151D12EEE23E}" presName="spaceA" presStyleCnt="0"/>
      <dgm:spPr/>
    </dgm:pt>
    <dgm:pt modelId="{109D55F9-FFBE-48A6-8887-8D145EB46040}" type="pres">
      <dgm:prSet presAssocID="{DDE329F5-FAB8-450B-9AF2-8803EA477067}" presName="space" presStyleCnt="0"/>
      <dgm:spPr/>
    </dgm:pt>
    <dgm:pt modelId="{3A7E5496-9666-4CC8-A764-E0C45FAB3853}" type="pres">
      <dgm:prSet presAssocID="{C91F1A12-14D7-4F2C-95B9-E4E759D39378}" presName="compositeB" presStyleCnt="0"/>
      <dgm:spPr/>
    </dgm:pt>
    <dgm:pt modelId="{916A5FF0-EA46-45E8-9EB8-51851BE33276}" type="pres">
      <dgm:prSet presAssocID="{C91F1A12-14D7-4F2C-95B9-E4E759D39378}" presName="textB" presStyleLbl="revTx" presStyleIdx="1" presStyleCnt="10">
        <dgm:presLayoutVars>
          <dgm:bulletEnabled val="1"/>
        </dgm:presLayoutVars>
      </dgm:prSet>
      <dgm:spPr/>
    </dgm:pt>
    <dgm:pt modelId="{756E0266-BA1A-48E3-A47B-5673584F3CAE}" type="pres">
      <dgm:prSet presAssocID="{C91F1A12-14D7-4F2C-95B9-E4E759D39378}" presName="circleB" presStyleLbl="node1" presStyleIdx="1" presStyleCnt="10"/>
      <dgm:spPr/>
    </dgm:pt>
    <dgm:pt modelId="{389699E3-41E0-4B31-85C5-1F41C9617681}" type="pres">
      <dgm:prSet presAssocID="{C91F1A12-14D7-4F2C-95B9-E4E759D39378}" presName="spaceB" presStyleCnt="0"/>
      <dgm:spPr/>
    </dgm:pt>
    <dgm:pt modelId="{981128C5-04AF-4518-AD5D-08D8B7FEE189}" type="pres">
      <dgm:prSet presAssocID="{E9A61182-6570-4FF3-9981-E683E8176806}" presName="space" presStyleCnt="0"/>
      <dgm:spPr/>
    </dgm:pt>
    <dgm:pt modelId="{405039D8-415A-4A67-8B4F-515B6038D509}" type="pres">
      <dgm:prSet presAssocID="{B117D709-1DB1-41B4-8E63-A399EDAA890B}" presName="compositeA" presStyleCnt="0"/>
      <dgm:spPr/>
    </dgm:pt>
    <dgm:pt modelId="{E87459D5-C89B-48E2-8751-5F1B33367A4D}" type="pres">
      <dgm:prSet presAssocID="{B117D709-1DB1-41B4-8E63-A399EDAA890B}" presName="textA" presStyleLbl="revTx" presStyleIdx="2" presStyleCnt="10">
        <dgm:presLayoutVars>
          <dgm:bulletEnabled val="1"/>
        </dgm:presLayoutVars>
      </dgm:prSet>
      <dgm:spPr/>
    </dgm:pt>
    <dgm:pt modelId="{FD286CEC-B850-4141-9B11-4D2229DDD6F8}" type="pres">
      <dgm:prSet presAssocID="{B117D709-1DB1-41B4-8E63-A399EDAA890B}" presName="circleA" presStyleLbl="node1" presStyleIdx="2" presStyleCnt="10"/>
      <dgm:spPr/>
    </dgm:pt>
    <dgm:pt modelId="{8860DC73-2EBF-4947-A506-97F267573773}" type="pres">
      <dgm:prSet presAssocID="{B117D709-1DB1-41B4-8E63-A399EDAA890B}" presName="spaceA" presStyleCnt="0"/>
      <dgm:spPr/>
    </dgm:pt>
    <dgm:pt modelId="{FA6F9C02-3D2C-4CBE-9166-5F039207ADED}" type="pres">
      <dgm:prSet presAssocID="{AD281F2E-7BEB-4133-92E6-D4430ED35E4F}" presName="space" presStyleCnt="0"/>
      <dgm:spPr/>
    </dgm:pt>
    <dgm:pt modelId="{86B8115A-4E7A-4184-BA1A-F5F7D4668450}" type="pres">
      <dgm:prSet presAssocID="{C8BC80DA-8F70-4D7D-9628-82547F955915}" presName="compositeB" presStyleCnt="0"/>
      <dgm:spPr/>
    </dgm:pt>
    <dgm:pt modelId="{BDDFFEF9-C2A3-46C1-ABCD-421628B9A62E}" type="pres">
      <dgm:prSet presAssocID="{C8BC80DA-8F70-4D7D-9628-82547F955915}" presName="textB" presStyleLbl="revTx" presStyleIdx="3" presStyleCnt="10">
        <dgm:presLayoutVars>
          <dgm:bulletEnabled val="1"/>
        </dgm:presLayoutVars>
      </dgm:prSet>
      <dgm:spPr/>
    </dgm:pt>
    <dgm:pt modelId="{C8EA2309-1251-420C-89ED-C1777BAE8C3F}" type="pres">
      <dgm:prSet presAssocID="{C8BC80DA-8F70-4D7D-9628-82547F955915}" presName="circleB" presStyleLbl="node1" presStyleIdx="3" presStyleCnt="10"/>
      <dgm:spPr/>
    </dgm:pt>
    <dgm:pt modelId="{6BC46ED4-D01F-4313-B5CC-8D7BDA655D84}" type="pres">
      <dgm:prSet presAssocID="{C8BC80DA-8F70-4D7D-9628-82547F955915}" presName="spaceB" presStyleCnt="0"/>
      <dgm:spPr/>
    </dgm:pt>
    <dgm:pt modelId="{2CE0429E-E1FF-40B9-AE07-35113E44C2D6}" type="pres">
      <dgm:prSet presAssocID="{61C5703D-A17B-4F52-9389-E5B42C95E6AC}" presName="space" presStyleCnt="0"/>
      <dgm:spPr/>
    </dgm:pt>
    <dgm:pt modelId="{18C90D86-DB8F-4329-B1BC-5C9EBDF7B10C}" type="pres">
      <dgm:prSet presAssocID="{8570A0A3-5A3D-41C5-A77F-A4910DCAF668}" presName="compositeA" presStyleCnt="0"/>
      <dgm:spPr/>
    </dgm:pt>
    <dgm:pt modelId="{A2BDFB09-B887-4B82-8B79-5D374D6C2DC3}" type="pres">
      <dgm:prSet presAssocID="{8570A0A3-5A3D-41C5-A77F-A4910DCAF668}" presName="textA" presStyleLbl="revTx" presStyleIdx="4" presStyleCnt="10">
        <dgm:presLayoutVars>
          <dgm:bulletEnabled val="1"/>
        </dgm:presLayoutVars>
      </dgm:prSet>
      <dgm:spPr/>
    </dgm:pt>
    <dgm:pt modelId="{A0A2361A-6A61-4F33-BC18-068626277B7D}" type="pres">
      <dgm:prSet presAssocID="{8570A0A3-5A3D-41C5-A77F-A4910DCAF668}" presName="circleA" presStyleLbl="node1" presStyleIdx="4" presStyleCnt="10"/>
      <dgm:spPr/>
    </dgm:pt>
    <dgm:pt modelId="{406DC5C7-EE5E-4057-8AF9-E5920E474CE8}" type="pres">
      <dgm:prSet presAssocID="{8570A0A3-5A3D-41C5-A77F-A4910DCAF668}" presName="spaceA" presStyleCnt="0"/>
      <dgm:spPr/>
    </dgm:pt>
    <dgm:pt modelId="{2F9650D8-B131-4C93-8ABE-A197325D4832}" type="pres">
      <dgm:prSet presAssocID="{730B2C8B-34D2-475B-BC69-1BAA8875D510}" presName="space" presStyleCnt="0"/>
      <dgm:spPr/>
    </dgm:pt>
    <dgm:pt modelId="{9F81FA15-5F2F-4F6E-906C-4C0A33C98A56}" type="pres">
      <dgm:prSet presAssocID="{3127A221-8BC3-4378-B56F-CA91B7556FFF}" presName="compositeB" presStyleCnt="0"/>
      <dgm:spPr/>
    </dgm:pt>
    <dgm:pt modelId="{ABD83957-3139-4D75-9692-C8D22BBD97BD}" type="pres">
      <dgm:prSet presAssocID="{3127A221-8BC3-4378-B56F-CA91B7556FFF}" presName="textB" presStyleLbl="revTx" presStyleIdx="5" presStyleCnt="10">
        <dgm:presLayoutVars>
          <dgm:bulletEnabled val="1"/>
        </dgm:presLayoutVars>
      </dgm:prSet>
      <dgm:spPr/>
    </dgm:pt>
    <dgm:pt modelId="{FE492289-F033-4612-AB8F-755C58FFF7AA}" type="pres">
      <dgm:prSet presAssocID="{3127A221-8BC3-4378-B56F-CA91B7556FFF}" presName="circleB" presStyleLbl="node1" presStyleIdx="5" presStyleCnt="10"/>
      <dgm:spPr/>
    </dgm:pt>
    <dgm:pt modelId="{B9A8C9FE-9CD6-44B8-98A8-20BBAEA6C1E4}" type="pres">
      <dgm:prSet presAssocID="{3127A221-8BC3-4378-B56F-CA91B7556FFF}" presName="spaceB" presStyleCnt="0"/>
      <dgm:spPr/>
    </dgm:pt>
    <dgm:pt modelId="{F003180A-8DBC-4246-8F4D-F457B899F9CD}" type="pres">
      <dgm:prSet presAssocID="{E7312060-F97F-42B9-8EF1-A534461B1154}" presName="space" presStyleCnt="0"/>
      <dgm:spPr/>
    </dgm:pt>
    <dgm:pt modelId="{AF22E3EA-1F4F-46BE-BADA-57C1299AB55E}" type="pres">
      <dgm:prSet presAssocID="{11414502-901D-4639-96C4-EB2988D1FC9D}" presName="compositeA" presStyleCnt="0"/>
      <dgm:spPr/>
    </dgm:pt>
    <dgm:pt modelId="{51BBA302-FF32-4B10-8C6F-5A214464FE93}" type="pres">
      <dgm:prSet presAssocID="{11414502-901D-4639-96C4-EB2988D1FC9D}" presName="textA" presStyleLbl="revTx" presStyleIdx="6" presStyleCnt="10">
        <dgm:presLayoutVars>
          <dgm:bulletEnabled val="1"/>
        </dgm:presLayoutVars>
      </dgm:prSet>
      <dgm:spPr/>
    </dgm:pt>
    <dgm:pt modelId="{6CA439D5-6954-40EC-BBA8-C8468053D4DA}" type="pres">
      <dgm:prSet presAssocID="{11414502-901D-4639-96C4-EB2988D1FC9D}" presName="circleA" presStyleLbl="node1" presStyleIdx="6" presStyleCnt="10"/>
      <dgm:spPr/>
    </dgm:pt>
    <dgm:pt modelId="{6EA28528-471A-488B-88B0-1EEABFE857E7}" type="pres">
      <dgm:prSet presAssocID="{11414502-901D-4639-96C4-EB2988D1FC9D}" presName="spaceA" presStyleCnt="0"/>
      <dgm:spPr/>
    </dgm:pt>
    <dgm:pt modelId="{F60C13D0-BE40-4513-86E5-7697EEE4D27D}" type="pres">
      <dgm:prSet presAssocID="{DE41FA6C-E2C5-4EC8-B1A6-192333CF6123}" presName="space" presStyleCnt="0"/>
      <dgm:spPr/>
    </dgm:pt>
    <dgm:pt modelId="{DF854F36-ABA9-4B9D-80AC-2D1FBC5E403A}" type="pres">
      <dgm:prSet presAssocID="{192C3DD3-2972-4515-A90D-EC751C0EEDC2}" presName="compositeB" presStyleCnt="0"/>
      <dgm:spPr/>
    </dgm:pt>
    <dgm:pt modelId="{4B6A0E95-E591-4ECF-BA10-C6D7FC29BE1B}" type="pres">
      <dgm:prSet presAssocID="{192C3DD3-2972-4515-A90D-EC751C0EEDC2}" presName="textB" presStyleLbl="revTx" presStyleIdx="7" presStyleCnt="10">
        <dgm:presLayoutVars>
          <dgm:bulletEnabled val="1"/>
        </dgm:presLayoutVars>
      </dgm:prSet>
      <dgm:spPr/>
    </dgm:pt>
    <dgm:pt modelId="{8E805D78-8DA8-4FD8-9F78-4E2E72095E58}" type="pres">
      <dgm:prSet presAssocID="{192C3DD3-2972-4515-A90D-EC751C0EEDC2}" presName="circleB" presStyleLbl="node1" presStyleIdx="7" presStyleCnt="10"/>
      <dgm:spPr/>
    </dgm:pt>
    <dgm:pt modelId="{D69A35CD-BE95-4795-8EFF-4E88FA0ECBC9}" type="pres">
      <dgm:prSet presAssocID="{192C3DD3-2972-4515-A90D-EC751C0EEDC2}" presName="spaceB" presStyleCnt="0"/>
      <dgm:spPr/>
    </dgm:pt>
    <dgm:pt modelId="{2FADB90D-9070-455C-BC5E-50D96689F736}" type="pres">
      <dgm:prSet presAssocID="{009B93D5-EE5F-42F6-9AB7-958008C4BB23}" presName="space" presStyleCnt="0"/>
      <dgm:spPr/>
    </dgm:pt>
    <dgm:pt modelId="{385FCAB5-6E38-40FE-9BDE-DDD3B0560CE5}" type="pres">
      <dgm:prSet presAssocID="{EB71EB14-8160-490D-AE8F-8A32BD955918}" presName="compositeA" presStyleCnt="0"/>
      <dgm:spPr/>
    </dgm:pt>
    <dgm:pt modelId="{C31ADC9D-70A4-44C0-A5D7-369A9CEDD592}" type="pres">
      <dgm:prSet presAssocID="{EB71EB14-8160-490D-AE8F-8A32BD955918}" presName="textA" presStyleLbl="revTx" presStyleIdx="8" presStyleCnt="10">
        <dgm:presLayoutVars>
          <dgm:bulletEnabled val="1"/>
        </dgm:presLayoutVars>
      </dgm:prSet>
      <dgm:spPr/>
    </dgm:pt>
    <dgm:pt modelId="{C743B5D5-3C00-41FC-BFDE-70EEEDB8675D}" type="pres">
      <dgm:prSet presAssocID="{EB71EB14-8160-490D-AE8F-8A32BD955918}" presName="circleA" presStyleLbl="node1" presStyleIdx="8" presStyleCnt="10"/>
      <dgm:spPr/>
    </dgm:pt>
    <dgm:pt modelId="{87D0D685-26CF-4BFE-A659-BA2CC77A6C67}" type="pres">
      <dgm:prSet presAssocID="{EB71EB14-8160-490D-AE8F-8A32BD955918}" presName="spaceA" presStyleCnt="0"/>
      <dgm:spPr/>
    </dgm:pt>
    <dgm:pt modelId="{9B33F090-4DD3-428E-8255-7F83008C7517}" type="pres">
      <dgm:prSet presAssocID="{D6AA8124-067B-4FC7-ADA6-807F703FB73A}" presName="space" presStyleCnt="0"/>
      <dgm:spPr/>
    </dgm:pt>
    <dgm:pt modelId="{CF0660F3-F9E6-4727-B31B-328C0BD4FB01}" type="pres">
      <dgm:prSet presAssocID="{DBB887F6-5CC0-497C-AC8F-E5986F4A6BC7}" presName="compositeB" presStyleCnt="0"/>
      <dgm:spPr/>
    </dgm:pt>
    <dgm:pt modelId="{C98A9CAD-BC53-4C73-BFD6-48E2B7F2DAF6}" type="pres">
      <dgm:prSet presAssocID="{DBB887F6-5CC0-497C-AC8F-E5986F4A6BC7}" presName="textB" presStyleLbl="revTx" presStyleIdx="9" presStyleCnt="10">
        <dgm:presLayoutVars>
          <dgm:bulletEnabled val="1"/>
        </dgm:presLayoutVars>
      </dgm:prSet>
      <dgm:spPr/>
    </dgm:pt>
    <dgm:pt modelId="{2734E6AC-6F6B-4AA1-A0C0-252EF39F1150}" type="pres">
      <dgm:prSet presAssocID="{DBB887F6-5CC0-497C-AC8F-E5986F4A6BC7}" presName="circleB" presStyleLbl="node1" presStyleIdx="9" presStyleCnt="10"/>
      <dgm:spPr/>
    </dgm:pt>
    <dgm:pt modelId="{A9E206AD-9523-4B26-A456-1E88E54CEB18}" type="pres">
      <dgm:prSet presAssocID="{DBB887F6-5CC0-497C-AC8F-E5986F4A6BC7}" presName="spaceB" presStyleCnt="0"/>
      <dgm:spPr/>
    </dgm:pt>
  </dgm:ptLst>
  <dgm:cxnLst>
    <dgm:cxn modelId="{22CF9E1C-D068-4CBE-AFF4-AC01F5AF2C6D}" srcId="{1F7A1B44-7043-4BB0-BD6B-0782C041ADC3}" destId="{8570A0A3-5A3D-41C5-A77F-A4910DCAF668}" srcOrd="4" destOrd="0" parTransId="{25B0E189-CAF4-4194-AED2-772534417A67}" sibTransId="{730B2C8B-34D2-475B-BC69-1BAA8875D510}"/>
    <dgm:cxn modelId="{3F9DE131-FEAC-4747-BC34-3A6BD3F848F2}" type="presOf" srcId="{C8BC80DA-8F70-4D7D-9628-82547F955915}" destId="{BDDFFEF9-C2A3-46C1-ABCD-421628B9A62E}" srcOrd="0" destOrd="0" presId="urn:microsoft.com/office/officeart/2005/8/layout/hProcess11"/>
    <dgm:cxn modelId="{BC432F67-17AA-4A75-9031-0AC924B97400}" type="presOf" srcId="{11414502-901D-4639-96C4-EB2988D1FC9D}" destId="{51BBA302-FF32-4B10-8C6F-5A214464FE93}" srcOrd="0" destOrd="0" presId="urn:microsoft.com/office/officeart/2005/8/layout/hProcess11"/>
    <dgm:cxn modelId="{18BC194E-2A14-4F31-9AB9-2EF6C75A1645}" srcId="{1F7A1B44-7043-4BB0-BD6B-0782C041ADC3}" destId="{3127A221-8BC3-4378-B56F-CA91B7556FFF}" srcOrd="5" destOrd="0" parTransId="{D6DCBFAE-A2C7-4224-8B40-9649217BEA36}" sibTransId="{E7312060-F97F-42B9-8EF1-A534461B1154}"/>
    <dgm:cxn modelId="{0A94FA6F-7D07-45F0-9161-9FC555D597BB}" type="presOf" srcId="{C91F1A12-14D7-4F2C-95B9-E4E759D39378}" destId="{916A5FF0-EA46-45E8-9EB8-51851BE33276}" srcOrd="0" destOrd="0" presId="urn:microsoft.com/office/officeart/2005/8/layout/hProcess11"/>
    <dgm:cxn modelId="{EE39CA55-E83E-4E8F-8ADA-AFF6A43EBA5A}" type="presOf" srcId="{DBB887F6-5CC0-497C-AC8F-E5986F4A6BC7}" destId="{C98A9CAD-BC53-4C73-BFD6-48E2B7F2DAF6}" srcOrd="0" destOrd="0" presId="urn:microsoft.com/office/officeart/2005/8/layout/hProcess11"/>
    <dgm:cxn modelId="{2DF7E45A-690C-4844-96E3-0E804BAF0E45}" srcId="{1F7A1B44-7043-4BB0-BD6B-0782C041ADC3}" destId="{192C3DD3-2972-4515-A90D-EC751C0EEDC2}" srcOrd="7" destOrd="0" parTransId="{7ACFB3AC-17DC-4B44-AC43-B043BEC2DCB1}" sibTransId="{009B93D5-EE5F-42F6-9AB7-958008C4BB23}"/>
    <dgm:cxn modelId="{07C7E781-A94A-4519-9085-C894418BBE66}" srcId="{1F7A1B44-7043-4BB0-BD6B-0782C041ADC3}" destId="{63E125E5-5B04-47B5-AF60-151D12EEE23E}" srcOrd="0" destOrd="0" parTransId="{E4B23858-AA40-4535-998F-1951F38750A3}" sibTransId="{DDE329F5-FAB8-450B-9AF2-8803EA477067}"/>
    <dgm:cxn modelId="{98892B82-993C-414B-A215-BAFC25ECFFB1}" type="presOf" srcId="{3127A221-8BC3-4378-B56F-CA91B7556FFF}" destId="{ABD83957-3139-4D75-9692-C8D22BBD97BD}" srcOrd="0" destOrd="0" presId="urn:microsoft.com/office/officeart/2005/8/layout/hProcess11"/>
    <dgm:cxn modelId="{975E4985-EF35-4A4E-897A-4A8D3E990F31}" type="presOf" srcId="{1F7A1B44-7043-4BB0-BD6B-0782C041ADC3}" destId="{A077B3FB-DFC3-43C3-B61A-E1B2F7579A28}" srcOrd="0" destOrd="0" presId="urn:microsoft.com/office/officeart/2005/8/layout/hProcess11"/>
    <dgm:cxn modelId="{3F626388-2215-457B-85FA-986D1D935F65}" srcId="{1F7A1B44-7043-4BB0-BD6B-0782C041ADC3}" destId="{B117D709-1DB1-41B4-8E63-A399EDAA890B}" srcOrd="2" destOrd="0" parTransId="{41704725-47CD-4EDD-B92F-5CF8FCBEB865}" sibTransId="{AD281F2E-7BEB-4133-92E6-D4430ED35E4F}"/>
    <dgm:cxn modelId="{D4190A8B-233D-4EF0-A3A9-68645F2E0355}" srcId="{1F7A1B44-7043-4BB0-BD6B-0782C041ADC3}" destId="{EB71EB14-8160-490D-AE8F-8A32BD955918}" srcOrd="8" destOrd="0" parTransId="{5805E3AC-2405-4BC1-8D3A-9999B65B52B6}" sibTransId="{D6AA8124-067B-4FC7-ADA6-807F703FB73A}"/>
    <dgm:cxn modelId="{C9750694-2CE8-48F1-876E-42EA6B54B8E8}" type="presOf" srcId="{B117D709-1DB1-41B4-8E63-A399EDAA890B}" destId="{E87459D5-C89B-48E2-8751-5F1B33367A4D}" srcOrd="0" destOrd="0" presId="urn:microsoft.com/office/officeart/2005/8/layout/hProcess11"/>
    <dgm:cxn modelId="{140ABD9A-C035-400D-9621-B3A46DDB715D}" srcId="{1F7A1B44-7043-4BB0-BD6B-0782C041ADC3}" destId="{C91F1A12-14D7-4F2C-95B9-E4E759D39378}" srcOrd="1" destOrd="0" parTransId="{26FB4C1B-DE89-4664-A840-E7E56018366B}" sibTransId="{E9A61182-6570-4FF3-9981-E683E8176806}"/>
    <dgm:cxn modelId="{6BB708A7-8919-4ABC-8106-8B8C8235DD42}" type="presOf" srcId="{63E125E5-5B04-47B5-AF60-151D12EEE23E}" destId="{0D172197-CAB9-463E-AA88-077FCABAB706}" srcOrd="0" destOrd="0" presId="urn:microsoft.com/office/officeart/2005/8/layout/hProcess11"/>
    <dgm:cxn modelId="{A44343AD-AB7D-4869-8C2B-CA6F31EA74A0}" srcId="{1F7A1B44-7043-4BB0-BD6B-0782C041ADC3}" destId="{DBB887F6-5CC0-497C-AC8F-E5986F4A6BC7}" srcOrd="9" destOrd="0" parTransId="{5B3C8C2F-16FB-483C-9020-BE38DACCA23E}" sibTransId="{3FE32A6D-2EBB-4CEC-8149-CE7508BD9869}"/>
    <dgm:cxn modelId="{D0942AD6-EFAF-4C4B-A388-360A57EDEB98}" type="presOf" srcId="{EB71EB14-8160-490D-AE8F-8A32BD955918}" destId="{C31ADC9D-70A4-44C0-A5D7-369A9CEDD592}" srcOrd="0" destOrd="0" presId="urn:microsoft.com/office/officeart/2005/8/layout/hProcess11"/>
    <dgm:cxn modelId="{928F1FD9-4E51-42EA-83E4-0CB117F5D57A}" type="presOf" srcId="{8570A0A3-5A3D-41C5-A77F-A4910DCAF668}" destId="{A2BDFB09-B887-4B82-8B79-5D374D6C2DC3}" srcOrd="0" destOrd="0" presId="urn:microsoft.com/office/officeart/2005/8/layout/hProcess11"/>
    <dgm:cxn modelId="{B40465DB-C6D8-41E3-A69A-E139A0CA6735}" type="presOf" srcId="{192C3DD3-2972-4515-A90D-EC751C0EEDC2}" destId="{4B6A0E95-E591-4ECF-BA10-C6D7FC29BE1B}" srcOrd="0" destOrd="0" presId="urn:microsoft.com/office/officeart/2005/8/layout/hProcess11"/>
    <dgm:cxn modelId="{38E70EE6-7009-45BD-94D1-5EDE845EFA49}" srcId="{1F7A1B44-7043-4BB0-BD6B-0782C041ADC3}" destId="{C8BC80DA-8F70-4D7D-9628-82547F955915}" srcOrd="3" destOrd="0" parTransId="{410EAB05-2D4D-4339-9716-D5F6DD2AB553}" sibTransId="{61C5703D-A17B-4F52-9389-E5B42C95E6AC}"/>
    <dgm:cxn modelId="{F8DE28E7-1EAF-4D7F-87F3-92D410685534}" srcId="{1F7A1B44-7043-4BB0-BD6B-0782C041ADC3}" destId="{11414502-901D-4639-96C4-EB2988D1FC9D}" srcOrd="6" destOrd="0" parTransId="{8D398202-1779-4759-92A0-B466EA48835D}" sibTransId="{DE41FA6C-E2C5-4EC8-B1A6-192333CF6123}"/>
    <dgm:cxn modelId="{CDECBF0B-EBCA-4F96-8E7F-E886A4EB27BA}" type="presParOf" srcId="{A077B3FB-DFC3-43C3-B61A-E1B2F7579A28}" destId="{B7937753-05A6-46AB-9966-D177E1331361}" srcOrd="0" destOrd="0" presId="urn:microsoft.com/office/officeart/2005/8/layout/hProcess11"/>
    <dgm:cxn modelId="{CE095648-E71E-4006-A269-8A917B6BF69A}" type="presParOf" srcId="{A077B3FB-DFC3-43C3-B61A-E1B2F7579A28}" destId="{8D95FD95-5DFE-4757-A2EC-7EDD3136359B}" srcOrd="1" destOrd="0" presId="urn:microsoft.com/office/officeart/2005/8/layout/hProcess11"/>
    <dgm:cxn modelId="{BB1DA47A-017A-4AC3-8315-E9F3D081E128}" type="presParOf" srcId="{8D95FD95-5DFE-4757-A2EC-7EDD3136359B}" destId="{C39610F1-E8D0-4AB5-9C3A-BD84C58FDA6F}" srcOrd="0" destOrd="0" presId="urn:microsoft.com/office/officeart/2005/8/layout/hProcess11"/>
    <dgm:cxn modelId="{27B3228A-8511-47F3-84AA-E68F03D8147B}" type="presParOf" srcId="{C39610F1-E8D0-4AB5-9C3A-BD84C58FDA6F}" destId="{0D172197-CAB9-463E-AA88-077FCABAB706}" srcOrd="0" destOrd="0" presId="urn:microsoft.com/office/officeart/2005/8/layout/hProcess11"/>
    <dgm:cxn modelId="{1C743388-CF5F-460A-9AA5-4BDE43E63D13}" type="presParOf" srcId="{C39610F1-E8D0-4AB5-9C3A-BD84C58FDA6F}" destId="{3D9E390A-DAC4-4ECD-A0D3-735CCE15BAEA}" srcOrd="1" destOrd="0" presId="urn:microsoft.com/office/officeart/2005/8/layout/hProcess11"/>
    <dgm:cxn modelId="{2682CC0B-683F-4169-898D-6577CE290CE7}" type="presParOf" srcId="{C39610F1-E8D0-4AB5-9C3A-BD84C58FDA6F}" destId="{2D7EC709-7E5F-4E93-9DF2-E88A6DB3515F}" srcOrd="2" destOrd="0" presId="urn:microsoft.com/office/officeart/2005/8/layout/hProcess11"/>
    <dgm:cxn modelId="{17385B8D-9178-4B49-9C3D-C1FCBADECFF1}" type="presParOf" srcId="{8D95FD95-5DFE-4757-A2EC-7EDD3136359B}" destId="{109D55F9-FFBE-48A6-8887-8D145EB46040}" srcOrd="1" destOrd="0" presId="urn:microsoft.com/office/officeart/2005/8/layout/hProcess11"/>
    <dgm:cxn modelId="{D286E66B-951D-40E5-BD25-C333FE5CA24C}" type="presParOf" srcId="{8D95FD95-5DFE-4757-A2EC-7EDD3136359B}" destId="{3A7E5496-9666-4CC8-A764-E0C45FAB3853}" srcOrd="2" destOrd="0" presId="urn:microsoft.com/office/officeart/2005/8/layout/hProcess11"/>
    <dgm:cxn modelId="{DF39249C-2721-472B-9172-B4116323C9AB}" type="presParOf" srcId="{3A7E5496-9666-4CC8-A764-E0C45FAB3853}" destId="{916A5FF0-EA46-45E8-9EB8-51851BE33276}" srcOrd="0" destOrd="0" presId="urn:microsoft.com/office/officeart/2005/8/layout/hProcess11"/>
    <dgm:cxn modelId="{77E58040-803C-448D-A996-BF8772DF3CBB}" type="presParOf" srcId="{3A7E5496-9666-4CC8-A764-E0C45FAB3853}" destId="{756E0266-BA1A-48E3-A47B-5673584F3CAE}" srcOrd="1" destOrd="0" presId="urn:microsoft.com/office/officeart/2005/8/layout/hProcess11"/>
    <dgm:cxn modelId="{F4C054FA-6C3B-4D0A-ADF9-9D8497116E7D}" type="presParOf" srcId="{3A7E5496-9666-4CC8-A764-E0C45FAB3853}" destId="{389699E3-41E0-4B31-85C5-1F41C9617681}" srcOrd="2" destOrd="0" presId="urn:microsoft.com/office/officeart/2005/8/layout/hProcess11"/>
    <dgm:cxn modelId="{BCB80F09-9FD7-4713-8D6A-3B5441C6EB76}" type="presParOf" srcId="{8D95FD95-5DFE-4757-A2EC-7EDD3136359B}" destId="{981128C5-04AF-4518-AD5D-08D8B7FEE189}" srcOrd="3" destOrd="0" presId="urn:microsoft.com/office/officeart/2005/8/layout/hProcess11"/>
    <dgm:cxn modelId="{3D6E0A30-0B10-4D16-B02C-A6C9F53C05BD}" type="presParOf" srcId="{8D95FD95-5DFE-4757-A2EC-7EDD3136359B}" destId="{405039D8-415A-4A67-8B4F-515B6038D509}" srcOrd="4" destOrd="0" presId="urn:microsoft.com/office/officeart/2005/8/layout/hProcess11"/>
    <dgm:cxn modelId="{A1BF9913-FA77-4D16-A613-7008D9521C46}" type="presParOf" srcId="{405039D8-415A-4A67-8B4F-515B6038D509}" destId="{E87459D5-C89B-48E2-8751-5F1B33367A4D}" srcOrd="0" destOrd="0" presId="urn:microsoft.com/office/officeart/2005/8/layout/hProcess11"/>
    <dgm:cxn modelId="{8174F0A2-B988-46A9-8BA0-DA5B0F6A708B}" type="presParOf" srcId="{405039D8-415A-4A67-8B4F-515B6038D509}" destId="{FD286CEC-B850-4141-9B11-4D2229DDD6F8}" srcOrd="1" destOrd="0" presId="urn:microsoft.com/office/officeart/2005/8/layout/hProcess11"/>
    <dgm:cxn modelId="{54D3037F-DA3D-4556-8DBF-4205E5D8AC79}" type="presParOf" srcId="{405039D8-415A-4A67-8B4F-515B6038D509}" destId="{8860DC73-2EBF-4947-A506-97F267573773}" srcOrd="2" destOrd="0" presId="urn:microsoft.com/office/officeart/2005/8/layout/hProcess11"/>
    <dgm:cxn modelId="{6EF1A7C5-44E9-4935-9C68-50BFE85C855A}" type="presParOf" srcId="{8D95FD95-5DFE-4757-A2EC-7EDD3136359B}" destId="{FA6F9C02-3D2C-4CBE-9166-5F039207ADED}" srcOrd="5" destOrd="0" presId="urn:microsoft.com/office/officeart/2005/8/layout/hProcess11"/>
    <dgm:cxn modelId="{9072F5D1-87C3-4FF3-972B-23C046C2013C}" type="presParOf" srcId="{8D95FD95-5DFE-4757-A2EC-7EDD3136359B}" destId="{86B8115A-4E7A-4184-BA1A-F5F7D4668450}" srcOrd="6" destOrd="0" presId="urn:microsoft.com/office/officeart/2005/8/layout/hProcess11"/>
    <dgm:cxn modelId="{ABBA5B5F-426A-440F-B6E3-8A1F9CDB8A95}" type="presParOf" srcId="{86B8115A-4E7A-4184-BA1A-F5F7D4668450}" destId="{BDDFFEF9-C2A3-46C1-ABCD-421628B9A62E}" srcOrd="0" destOrd="0" presId="urn:microsoft.com/office/officeart/2005/8/layout/hProcess11"/>
    <dgm:cxn modelId="{B5E14E27-7839-4E3F-8ECA-97D92DF0A8CC}" type="presParOf" srcId="{86B8115A-4E7A-4184-BA1A-F5F7D4668450}" destId="{C8EA2309-1251-420C-89ED-C1777BAE8C3F}" srcOrd="1" destOrd="0" presId="urn:microsoft.com/office/officeart/2005/8/layout/hProcess11"/>
    <dgm:cxn modelId="{34B9E787-A50A-42BC-8520-CA14478E010D}" type="presParOf" srcId="{86B8115A-4E7A-4184-BA1A-F5F7D4668450}" destId="{6BC46ED4-D01F-4313-B5CC-8D7BDA655D84}" srcOrd="2" destOrd="0" presId="urn:microsoft.com/office/officeart/2005/8/layout/hProcess11"/>
    <dgm:cxn modelId="{D8311BB6-8E38-42F6-9655-42D721E5816D}" type="presParOf" srcId="{8D95FD95-5DFE-4757-A2EC-7EDD3136359B}" destId="{2CE0429E-E1FF-40B9-AE07-35113E44C2D6}" srcOrd="7" destOrd="0" presId="urn:microsoft.com/office/officeart/2005/8/layout/hProcess11"/>
    <dgm:cxn modelId="{A55478F9-62BE-4B5F-93FF-7A7E392F96FC}" type="presParOf" srcId="{8D95FD95-5DFE-4757-A2EC-7EDD3136359B}" destId="{18C90D86-DB8F-4329-B1BC-5C9EBDF7B10C}" srcOrd="8" destOrd="0" presId="urn:microsoft.com/office/officeart/2005/8/layout/hProcess11"/>
    <dgm:cxn modelId="{9695A0A5-B368-4EAE-8489-119D74829754}" type="presParOf" srcId="{18C90D86-DB8F-4329-B1BC-5C9EBDF7B10C}" destId="{A2BDFB09-B887-4B82-8B79-5D374D6C2DC3}" srcOrd="0" destOrd="0" presId="urn:microsoft.com/office/officeart/2005/8/layout/hProcess11"/>
    <dgm:cxn modelId="{DF0E148C-28B2-4657-ABEC-0A97A912E784}" type="presParOf" srcId="{18C90D86-DB8F-4329-B1BC-5C9EBDF7B10C}" destId="{A0A2361A-6A61-4F33-BC18-068626277B7D}" srcOrd="1" destOrd="0" presId="urn:microsoft.com/office/officeart/2005/8/layout/hProcess11"/>
    <dgm:cxn modelId="{67942C57-6B6B-4BBB-ADBD-4836AC84796C}" type="presParOf" srcId="{18C90D86-DB8F-4329-B1BC-5C9EBDF7B10C}" destId="{406DC5C7-EE5E-4057-8AF9-E5920E474CE8}" srcOrd="2" destOrd="0" presId="urn:microsoft.com/office/officeart/2005/8/layout/hProcess11"/>
    <dgm:cxn modelId="{1209D434-35DE-4FF9-8DD8-446714258C5D}" type="presParOf" srcId="{8D95FD95-5DFE-4757-A2EC-7EDD3136359B}" destId="{2F9650D8-B131-4C93-8ABE-A197325D4832}" srcOrd="9" destOrd="0" presId="urn:microsoft.com/office/officeart/2005/8/layout/hProcess11"/>
    <dgm:cxn modelId="{ECE68038-602D-43D6-8556-1FD0C9838523}" type="presParOf" srcId="{8D95FD95-5DFE-4757-A2EC-7EDD3136359B}" destId="{9F81FA15-5F2F-4F6E-906C-4C0A33C98A56}" srcOrd="10" destOrd="0" presId="urn:microsoft.com/office/officeart/2005/8/layout/hProcess11"/>
    <dgm:cxn modelId="{1A0DF2D8-9CD7-478C-BE75-169F5C580943}" type="presParOf" srcId="{9F81FA15-5F2F-4F6E-906C-4C0A33C98A56}" destId="{ABD83957-3139-4D75-9692-C8D22BBD97BD}" srcOrd="0" destOrd="0" presId="urn:microsoft.com/office/officeart/2005/8/layout/hProcess11"/>
    <dgm:cxn modelId="{34D04391-2947-42D4-B4F8-6C04F82EC16F}" type="presParOf" srcId="{9F81FA15-5F2F-4F6E-906C-4C0A33C98A56}" destId="{FE492289-F033-4612-AB8F-755C58FFF7AA}" srcOrd="1" destOrd="0" presId="urn:microsoft.com/office/officeart/2005/8/layout/hProcess11"/>
    <dgm:cxn modelId="{404E8A37-B2BD-435F-9681-4046C1EE6D40}" type="presParOf" srcId="{9F81FA15-5F2F-4F6E-906C-4C0A33C98A56}" destId="{B9A8C9FE-9CD6-44B8-98A8-20BBAEA6C1E4}" srcOrd="2" destOrd="0" presId="urn:microsoft.com/office/officeart/2005/8/layout/hProcess11"/>
    <dgm:cxn modelId="{851833BF-93B5-4EDD-8F5B-4C4DD826D56E}" type="presParOf" srcId="{8D95FD95-5DFE-4757-A2EC-7EDD3136359B}" destId="{F003180A-8DBC-4246-8F4D-F457B899F9CD}" srcOrd="11" destOrd="0" presId="urn:microsoft.com/office/officeart/2005/8/layout/hProcess11"/>
    <dgm:cxn modelId="{6B9F51D1-1632-41C8-963E-B4F884653B6C}" type="presParOf" srcId="{8D95FD95-5DFE-4757-A2EC-7EDD3136359B}" destId="{AF22E3EA-1F4F-46BE-BADA-57C1299AB55E}" srcOrd="12" destOrd="0" presId="urn:microsoft.com/office/officeart/2005/8/layout/hProcess11"/>
    <dgm:cxn modelId="{E48BF228-F972-403A-9CFB-8A00C90CD7E2}" type="presParOf" srcId="{AF22E3EA-1F4F-46BE-BADA-57C1299AB55E}" destId="{51BBA302-FF32-4B10-8C6F-5A214464FE93}" srcOrd="0" destOrd="0" presId="urn:microsoft.com/office/officeart/2005/8/layout/hProcess11"/>
    <dgm:cxn modelId="{E00E2506-A166-4BDE-9EF2-B25A2A678A16}" type="presParOf" srcId="{AF22E3EA-1F4F-46BE-BADA-57C1299AB55E}" destId="{6CA439D5-6954-40EC-BBA8-C8468053D4DA}" srcOrd="1" destOrd="0" presId="urn:microsoft.com/office/officeart/2005/8/layout/hProcess11"/>
    <dgm:cxn modelId="{8987FF93-C305-4588-8E33-5BB3A1841D1E}" type="presParOf" srcId="{AF22E3EA-1F4F-46BE-BADA-57C1299AB55E}" destId="{6EA28528-471A-488B-88B0-1EEABFE857E7}" srcOrd="2" destOrd="0" presId="urn:microsoft.com/office/officeart/2005/8/layout/hProcess11"/>
    <dgm:cxn modelId="{2924B466-FFDB-41BE-89CF-1DEA6001147E}" type="presParOf" srcId="{8D95FD95-5DFE-4757-A2EC-7EDD3136359B}" destId="{F60C13D0-BE40-4513-86E5-7697EEE4D27D}" srcOrd="13" destOrd="0" presId="urn:microsoft.com/office/officeart/2005/8/layout/hProcess11"/>
    <dgm:cxn modelId="{C7B4529C-0768-4421-85AD-7797B2A324CF}" type="presParOf" srcId="{8D95FD95-5DFE-4757-A2EC-7EDD3136359B}" destId="{DF854F36-ABA9-4B9D-80AC-2D1FBC5E403A}" srcOrd="14" destOrd="0" presId="urn:microsoft.com/office/officeart/2005/8/layout/hProcess11"/>
    <dgm:cxn modelId="{007277B3-D8B7-4CF1-8FE4-B2D8E19B59ED}" type="presParOf" srcId="{DF854F36-ABA9-4B9D-80AC-2D1FBC5E403A}" destId="{4B6A0E95-E591-4ECF-BA10-C6D7FC29BE1B}" srcOrd="0" destOrd="0" presId="urn:microsoft.com/office/officeart/2005/8/layout/hProcess11"/>
    <dgm:cxn modelId="{20507D23-2E63-4654-900B-7087F4F558B3}" type="presParOf" srcId="{DF854F36-ABA9-4B9D-80AC-2D1FBC5E403A}" destId="{8E805D78-8DA8-4FD8-9F78-4E2E72095E58}" srcOrd="1" destOrd="0" presId="urn:microsoft.com/office/officeart/2005/8/layout/hProcess11"/>
    <dgm:cxn modelId="{8904637A-5EEE-491E-8EE0-D219C4D5C76E}" type="presParOf" srcId="{DF854F36-ABA9-4B9D-80AC-2D1FBC5E403A}" destId="{D69A35CD-BE95-4795-8EFF-4E88FA0ECBC9}" srcOrd="2" destOrd="0" presId="urn:microsoft.com/office/officeart/2005/8/layout/hProcess11"/>
    <dgm:cxn modelId="{A83137C7-8417-41B0-9403-0BD974C906E3}" type="presParOf" srcId="{8D95FD95-5DFE-4757-A2EC-7EDD3136359B}" destId="{2FADB90D-9070-455C-BC5E-50D96689F736}" srcOrd="15" destOrd="0" presId="urn:microsoft.com/office/officeart/2005/8/layout/hProcess11"/>
    <dgm:cxn modelId="{07412A58-CE52-4229-8A8D-222D0BB540E4}" type="presParOf" srcId="{8D95FD95-5DFE-4757-A2EC-7EDD3136359B}" destId="{385FCAB5-6E38-40FE-9BDE-DDD3B0560CE5}" srcOrd="16" destOrd="0" presId="urn:microsoft.com/office/officeart/2005/8/layout/hProcess11"/>
    <dgm:cxn modelId="{B400CB33-A464-49F7-B377-859588FB4655}" type="presParOf" srcId="{385FCAB5-6E38-40FE-9BDE-DDD3B0560CE5}" destId="{C31ADC9D-70A4-44C0-A5D7-369A9CEDD592}" srcOrd="0" destOrd="0" presId="urn:microsoft.com/office/officeart/2005/8/layout/hProcess11"/>
    <dgm:cxn modelId="{8135CFC2-F151-449F-BE60-0841552B4BF2}" type="presParOf" srcId="{385FCAB5-6E38-40FE-9BDE-DDD3B0560CE5}" destId="{C743B5D5-3C00-41FC-BFDE-70EEEDB8675D}" srcOrd="1" destOrd="0" presId="urn:microsoft.com/office/officeart/2005/8/layout/hProcess11"/>
    <dgm:cxn modelId="{B91C4C7F-C0CA-4C9A-BD2D-26B5FE25E6F6}" type="presParOf" srcId="{385FCAB5-6E38-40FE-9BDE-DDD3B0560CE5}" destId="{87D0D685-26CF-4BFE-A659-BA2CC77A6C67}" srcOrd="2" destOrd="0" presId="urn:microsoft.com/office/officeart/2005/8/layout/hProcess11"/>
    <dgm:cxn modelId="{F3F40CED-1B5B-461F-826F-CC3E8D4DEBEA}" type="presParOf" srcId="{8D95FD95-5DFE-4757-A2EC-7EDD3136359B}" destId="{9B33F090-4DD3-428E-8255-7F83008C7517}" srcOrd="17" destOrd="0" presId="urn:microsoft.com/office/officeart/2005/8/layout/hProcess11"/>
    <dgm:cxn modelId="{EF521EDE-5854-43FB-A5C8-DE481813786B}" type="presParOf" srcId="{8D95FD95-5DFE-4757-A2EC-7EDD3136359B}" destId="{CF0660F3-F9E6-4727-B31B-328C0BD4FB01}" srcOrd="18" destOrd="0" presId="urn:microsoft.com/office/officeart/2005/8/layout/hProcess11"/>
    <dgm:cxn modelId="{494D8F30-0D3E-4774-B079-810FF7E58CD2}" type="presParOf" srcId="{CF0660F3-F9E6-4727-B31B-328C0BD4FB01}" destId="{C98A9CAD-BC53-4C73-BFD6-48E2B7F2DAF6}" srcOrd="0" destOrd="0" presId="urn:microsoft.com/office/officeart/2005/8/layout/hProcess11"/>
    <dgm:cxn modelId="{FDB623AF-DDDA-4C0A-B338-029E585C9AA3}" type="presParOf" srcId="{CF0660F3-F9E6-4727-B31B-328C0BD4FB01}" destId="{2734E6AC-6F6B-4AA1-A0C0-252EF39F1150}" srcOrd="1" destOrd="0" presId="urn:microsoft.com/office/officeart/2005/8/layout/hProcess11"/>
    <dgm:cxn modelId="{B937238B-8A4E-495A-9D4A-3B228C399E4E}" type="presParOf" srcId="{CF0660F3-F9E6-4727-B31B-328C0BD4FB01}" destId="{A9E206AD-9523-4B26-A456-1E88E54CEB18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1F7A1B44-7043-4BB0-BD6B-0782C041ADC3}" type="doc">
      <dgm:prSet loTypeId="urn:microsoft.com/office/officeart/2005/8/layout/hProcess11" loCatId="process" qsTypeId="urn:microsoft.com/office/officeart/2005/8/quickstyle/simple1" qsCatId="simple" csTypeId="urn:microsoft.com/office/officeart/2005/8/colors/accent0_3" csCatId="mainScheme" phldr="1"/>
      <dgm:spPr/>
    </dgm:pt>
    <dgm:pt modelId="{63E125E5-5B04-47B5-AF60-151D12EEE23E}">
      <dgm:prSet phldrT="[Text]" phldr="0"/>
      <dgm:spPr/>
      <dgm:t>
        <a:bodyPr/>
        <a:lstStyle/>
        <a:p>
          <a:pPr rtl="0"/>
          <a:r>
            <a:rPr lang="en-US">
              <a:solidFill>
                <a:schemeClr val="tx1"/>
              </a:solidFill>
              <a:latin typeface="Helvetica"/>
              <a:cs typeface="Helvetica"/>
            </a:rPr>
            <a:t> </a:t>
          </a:r>
        </a:p>
      </dgm:t>
    </dgm:pt>
    <dgm:pt modelId="{E4B23858-AA40-4535-998F-1951F38750A3}" type="parTrans" cxnId="{07C7E781-A94A-4519-9085-C894418BBE66}">
      <dgm:prSet/>
      <dgm:spPr/>
      <dgm:t>
        <a:bodyPr/>
        <a:lstStyle/>
        <a:p>
          <a:endParaRPr lang="en-US"/>
        </a:p>
      </dgm:t>
    </dgm:pt>
    <dgm:pt modelId="{DDE329F5-FAB8-450B-9AF2-8803EA477067}" type="sibTrans" cxnId="{07C7E781-A94A-4519-9085-C894418BBE66}">
      <dgm:prSet/>
      <dgm:spPr/>
      <dgm:t>
        <a:bodyPr/>
        <a:lstStyle/>
        <a:p>
          <a:endParaRPr lang="en-US"/>
        </a:p>
      </dgm:t>
    </dgm:pt>
    <dgm:pt modelId="{11414502-901D-4639-96C4-EB2988D1FC9D}">
      <dgm:prSet phldr="0"/>
      <dgm:spPr/>
      <dgm:t>
        <a:bodyPr/>
        <a:lstStyle/>
        <a:p>
          <a:pPr rtl="0"/>
          <a:r>
            <a:rPr lang="en-US">
              <a:latin typeface="Helvetica"/>
              <a:cs typeface="Helvetica"/>
            </a:rPr>
            <a:t> </a:t>
          </a:r>
        </a:p>
      </dgm:t>
    </dgm:pt>
    <dgm:pt modelId="{8D398202-1779-4759-92A0-B466EA48835D}" type="parTrans" cxnId="{F8DE28E7-1EAF-4D7F-87F3-92D410685534}">
      <dgm:prSet/>
      <dgm:spPr/>
      <dgm:t>
        <a:bodyPr/>
        <a:lstStyle/>
        <a:p>
          <a:endParaRPr lang="en-US"/>
        </a:p>
      </dgm:t>
    </dgm:pt>
    <dgm:pt modelId="{DE41FA6C-E2C5-4EC8-B1A6-192333CF6123}" type="sibTrans" cxnId="{F8DE28E7-1EAF-4D7F-87F3-92D410685534}">
      <dgm:prSet/>
      <dgm:spPr/>
      <dgm:t>
        <a:bodyPr/>
        <a:lstStyle/>
        <a:p>
          <a:endParaRPr lang="en-US"/>
        </a:p>
      </dgm:t>
    </dgm:pt>
    <dgm:pt modelId="{192C3DD3-2972-4515-A90D-EC751C0EEDC2}">
      <dgm:prSet phldr="0"/>
      <dgm:spPr/>
      <dgm:t>
        <a:bodyPr/>
        <a:lstStyle/>
        <a:p>
          <a:pPr rtl="0"/>
          <a:r>
            <a:rPr lang="en-US">
              <a:latin typeface="Helvetica"/>
              <a:cs typeface="Helvetica"/>
            </a:rPr>
            <a:t> </a:t>
          </a:r>
        </a:p>
      </dgm:t>
    </dgm:pt>
    <dgm:pt modelId="{7ACFB3AC-17DC-4B44-AC43-B043BEC2DCB1}" type="parTrans" cxnId="{2DF7E45A-690C-4844-96E3-0E804BAF0E45}">
      <dgm:prSet/>
      <dgm:spPr/>
      <dgm:t>
        <a:bodyPr/>
        <a:lstStyle/>
        <a:p>
          <a:endParaRPr lang="en-US"/>
        </a:p>
      </dgm:t>
    </dgm:pt>
    <dgm:pt modelId="{009B93D5-EE5F-42F6-9AB7-958008C4BB23}" type="sibTrans" cxnId="{2DF7E45A-690C-4844-96E3-0E804BAF0E45}">
      <dgm:prSet/>
      <dgm:spPr/>
      <dgm:t>
        <a:bodyPr/>
        <a:lstStyle/>
        <a:p>
          <a:endParaRPr lang="en-US"/>
        </a:p>
      </dgm:t>
    </dgm:pt>
    <dgm:pt modelId="{EB71EB14-8160-490D-AE8F-8A32BD955918}">
      <dgm:prSet phldr="0"/>
      <dgm:spPr/>
      <dgm:t>
        <a:bodyPr/>
        <a:lstStyle/>
        <a:p>
          <a:pPr rtl="0"/>
          <a:r>
            <a:rPr lang="en-US">
              <a:latin typeface="Helvetica"/>
              <a:cs typeface="Helvetica"/>
            </a:rPr>
            <a:t> </a:t>
          </a:r>
        </a:p>
      </dgm:t>
    </dgm:pt>
    <dgm:pt modelId="{5805E3AC-2405-4BC1-8D3A-9999B65B52B6}" type="parTrans" cxnId="{D4190A8B-233D-4EF0-A3A9-68645F2E0355}">
      <dgm:prSet/>
      <dgm:spPr/>
      <dgm:t>
        <a:bodyPr/>
        <a:lstStyle/>
        <a:p>
          <a:endParaRPr lang="en-US"/>
        </a:p>
      </dgm:t>
    </dgm:pt>
    <dgm:pt modelId="{D6AA8124-067B-4FC7-ADA6-807F703FB73A}" type="sibTrans" cxnId="{D4190A8B-233D-4EF0-A3A9-68645F2E0355}">
      <dgm:prSet/>
      <dgm:spPr/>
      <dgm:t>
        <a:bodyPr/>
        <a:lstStyle/>
        <a:p>
          <a:endParaRPr lang="en-US"/>
        </a:p>
      </dgm:t>
    </dgm:pt>
    <dgm:pt modelId="{DBB887F6-5CC0-497C-AC8F-E5986F4A6BC7}">
      <dgm:prSet phldr="0"/>
      <dgm:spPr/>
      <dgm:t>
        <a:bodyPr/>
        <a:lstStyle/>
        <a:p>
          <a:r>
            <a:rPr lang="en-US">
              <a:latin typeface="Helvetica"/>
              <a:cs typeface="Helvetica"/>
            </a:rPr>
            <a:t> </a:t>
          </a:r>
        </a:p>
      </dgm:t>
    </dgm:pt>
    <dgm:pt modelId="{5B3C8C2F-16FB-483C-9020-BE38DACCA23E}" type="parTrans" cxnId="{A44343AD-AB7D-4869-8C2B-CA6F31EA74A0}">
      <dgm:prSet/>
      <dgm:spPr/>
      <dgm:t>
        <a:bodyPr/>
        <a:lstStyle/>
        <a:p>
          <a:endParaRPr lang="en-US"/>
        </a:p>
      </dgm:t>
    </dgm:pt>
    <dgm:pt modelId="{3FE32A6D-2EBB-4CEC-8149-CE7508BD9869}" type="sibTrans" cxnId="{A44343AD-AB7D-4869-8C2B-CA6F31EA74A0}">
      <dgm:prSet/>
      <dgm:spPr/>
      <dgm:t>
        <a:bodyPr/>
        <a:lstStyle/>
        <a:p>
          <a:endParaRPr lang="en-US"/>
        </a:p>
      </dgm:t>
    </dgm:pt>
    <dgm:pt modelId="{C91F1A12-14D7-4F2C-95B9-E4E759D39378}">
      <dgm:prSet phldr="0"/>
      <dgm:spPr/>
      <dgm:t>
        <a:bodyPr/>
        <a:lstStyle/>
        <a:p>
          <a:endParaRPr lang="en-US">
            <a:latin typeface="Helvetica"/>
            <a:cs typeface="Helvetica"/>
          </a:endParaRPr>
        </a:p>
      </dgm:t>
    </dgm:pt>
    <dgm:pt modelId="{26FB4C1B-DE89-4664-A840-E7E56018366B}" type="parTrans" cxnId="{140ABD9A-C035-400D-9621-B3A46DDB715D}">
      <dgm:prSet/>
      <dgm:spPr/>
      <dgm:t>
        <a:bodyPr/>
        <a:lstStyle/>
        <a:p>
          <a:endParaRPr lang="en-US"/>
        </a:p>
      </dgm:t>
    </dgm:pt>
    <dgm:pt modelId="{E9A61182-6570-4FF3-9981-E683E8176806}" type="sibTrans" cxnId="{140ABD9A-C035-400D-9621-B3A46DDB715D}">
      <dgm:prSet/>
      <dgm:spPr/>
      <dgm:t>
        <a:bodyPr/>
        <a:lstStyle/>
        <a:p>
          <a:endParaRPr lang="en-US"/>
        </a:p>
      </dgm:t>
    </dgm:pt>
    <dgm:pt modelId="{B117D709-1DB1-41B4-8E63-A399EDAA890B}">
      <dgm:prSet phldr="0"/>
      <dgm:spPr/>
      <dgm:t>
        <a:bodyPr/>
        <a:lstStyle/>
        <a:p>
          <a:endParaRPr lang="en-US">
            <a:latin typeface="Helvetica"/>
            <a:cs typeface="Helvetica"/>
          </a:endParaRPr>
        </a:p>
      </dgm:t>
    </dgm:pt>
    <dgm:pt modelId="{41704725-47CD-4EDD-B92F-5CF8FCBEB865}" type="parTrans" cxnId="{3F626388-2215-457B-85FA-986D1D935F65}">
      <dgm:prSet/>
      <dgm:spPr/>
      <dgm:t>
        <a:bodyPr/>
        <a:lstStyle/>
        <a:p>
          <a:endParaRPr lang="en-US"/>
        </a:p>
      </dgm:t>
    </dgm:pt>
    <dgm:pt modelId="{AD281F2E-7BEB-4133-92E6-D4430ED35E4F}" type="sibTrans" cxnId="{3F626388-2215-457B-85FA-986D1D935F65}">
      <dgm:prSet/>
      <dgm:spPr/>
      <dgm:t>
        <a:bodyPr/>
        <a:lstStyle/>
        <a:p>
          <a:endParaRPr lang="en-US"/>
        </a:p>
      </dgm:t>
    </dgm:pt>
    <dgm:pt modelId="{C8BC80DA-8F70-4D7D-9628-82547F955915}">
      <dgm:prSet phldr="0"/>
      <dgm:spPr/>
      <dgm:t>
        <a:bodyPr/>
        <a:lstStyle/>
        <a:p>
          <a:endParaRPr lang="en-US">
            <a:latin typeface="Helvetica"/>
            <a:cs typeface="Helvetica"/>
          </a:endParaRPr>
        </a:p>
      </dgm:t>
    </dgm:pt>
    <dgm:pt modelId="{410EAB05-2D4D-4339-9716-D5F6DD2AB553}" type="parTrans" cxnId="{38E70EE6-7009-45BD-94D1-5EDE845EFA49}">
      <dgm:prSet/>
      <dgm:spPr/>
      <dgm:t>
        <a:bodyPr/>
        <a:lstStyle/>
        <a:p>
          <a:endParaRPr lang="en-US"/>
        </a:p>
      </dgm:t>
    </dgm:pt>
    <dgm:pt modelId="{61C5703D-A17B-4F52-9389-E5B42C95E6AC}" type="sibTrans" cxnId="{38E70EE6-7009-45BD-94D1-5EDE845EFA49}">
      <dgm:prSet/>
      <dgm:spPr/>
      <dgm:t>
        <a:bodyPr/>
        <a:lstStyle/>
        <a:p>
          <a:endParaRPr lang="en-US"/>
        </a:p>
      </dgm:t>
    </dgm:pt>
    <dgm:pt modelId="{8570A0A3-5A3D-41C5-A77F-A4910DCAF668}">
      <dgm:prSet phldr="0"/>
      <dgm:spPr/>
      <dgm:t>
        <a:bodyPr/>
        <a:lstStyle/>
        <a:p>
          <a:endParaRPr lang="en-US">
            <a:latin typeface="Helvetica"/>
            <a:cs typeface="Helvetica"/>
          </a:endParaRPr>
        </a:p>
      </dgm:t>
    </dgm:pt>
    <dgm:pt modelId="{25B0E189-CAF4-4194-AED2-772534417A67}" type="parTrans" cxnId="{22CF9E1C-D068-4CBE-AFF4-AC01F5AF2C6D}">
      <dgm:prSet/>
      <dgm:spPr/>
      <dgm:t>
        <a:bodyPr/>
        <a:lstStyle/>
        <a:p>
          <a:endParaRPr lang="en-US"/>
        </a:p>
      </dgm:t>
    </dgm:pt>
    <dgm:pt modelId="{730B2C8B-34D2-475B-BC69-1BAA8875D510}" type="sibTrans" cxnId="{22CF9E1C-D068-4CBE-AFF4-AC01F5AF2C6D}">
      <dgm:prSet/>
      <dgm:spPr/>
      <dgm:t>
        <a:bodyPr/>
        <a:lstStyle/>
        <a:p>
          <a:endParaRPr lang="en-US"/>
        </a:p>
      </dgm:t>
    </dgm:pt>
    <dgm:pt modelId="{3127A221-8BC3-4378-B56F-CA91B7556FFF}">
      <dgm:prSet phldr="0"/>
      <dgm:spPr/>
      <dgm:t>
        <a:bodyPr/>
        <a:lstStyle/>
        <a:p>
          <a:endParaRPr lang="en-US">
            <a:latin typeface="Helvetica"/>
            <a:cs typeface="Helvetica"/>
          </a:endParaRPr>
        </a:p>
      </dgm:t>
    </dgm:pt>
    <dgm:pt modelId="{D6DCBFAE-A2C7-4224-8B40-9649217BEA36}" type="parTrans" cxnId="{18BC194E-2A14-4F31-9AB9-2EF6C75A1645}">
      <dgm:prSet/>
      <dgm:spPr/>
      <dgm:t>
        <a:bodyPr/>
        <a:lstStyle/>
        <a:p>
          <a:endParaRPr lang="en-US"/>
        </a:p>
      </dgm:t>
    </dgm:pt>
    <dgm:pt modelId="{E7312060-F97F-42B9-8EF1-A534461B1154}" type="sibTrans" cxnId="{18BC194E-2A14-4F31-9AB9-2EF6C75A1645}">
      <dgm:prSet/>
      <dgm:spPr/>
      <dgm:t>
        <a:bodyPr/>
        <a:lstStyle/>
        <a:p>
          <a:endParaRPr lang="en-US"/>
        </a:p>
      </dgm:t>
    </dgm:pt>
    <dgm:pt modelId="{A077B3FB-DFC3-43C3-B61A-E1B2F7579A28}" type="pres">
      <dgm:prSet presAssocID="{1F7A1B44-7043-4BB0-BD6B-0782C041ADC3}" presName="Name0" presStyleCnt="0">
        <dgm:presLayoutVars>
          <dgm:dir/>
          <dgm:resizeHandles val="exact"/>
        </dgm:presLayoutVars>
      </dgm:prSet>
      <dgm:spPr/>
    </dgm:pt>
    <dgm:pt modelId="{B7937753-05A6-46AB-9966-D177E1331361}" type="pres">
      <dgm:prSet presAssocID="{1F7A1B44-7043-4BB0-BD6B-0782C041ADC3}" presName="arrow" presStyleLbl="bgShp" presStyleIdx="0" presStyleCnt="1"/>
      <dgm:spPr/>
    </dgm:pt>
    <dgm:pt modelId="{8D95FD95-5DFE-4757-A2EC-7EDD3136359B}" type="pres">
      <dgm:prSet presAssocID="{1F7A1B44-7043-4BB0-BD6B-0782C041ADC3}" presName="points" presStyleCnt="0"/>
      <dgm:spPr/>
    </dgm:pt>
    <dgm:pt modelId="{C39610F1-E8D0-4AB5-9C3A-BD84C58FDA6F}" type="pres">
      <dgm:prSet presAssocID="{63E125E5-5B04-47B5-AF60-151D12EEE23E}" presName="compositeA" presStyleCnt="0"/>
      <dgm:spPr/>
    </dgm:pt>
    <dgm:pt modelId="{0D172197-CAB9-463E-AA88-077FCABAB706}" type="pres">
      <dgm:prSet presAssocID="{63E125E5-5B04-47B5-AF60-151D12EEE23E}" presName="textA" presStyleLbl="revTx" presStyleIdx="0" presStyleCnt="10">
        <dgm:presLayoutVars>
          <dgm:bulletEnabled val="1"/>
        </dgm:presLayoutVars>
      </dgm:prSet>
      <dgm:spPr/>
    </dgm:pt>
    <dgm:pt modelId="{3D9E390A-DAC4-4ECD-A0D3-735CCE15BAEA}" type="pres">
      <dgm:prSet presAssocID="{63E125E5-5B04-47B5-AF60-151D12EEE23E}" presName="circleA" presStyleLbl="node1" presStyleIdx="0" presStyleCnt="10"/>
      <dgm:spPr>
        <a:solidFill>
          <a:schemeClr val="accent4"/>
        </a:solidFill>
      </dgm:spPr>
    </dgm:pt>
    <dgm:pt modelId="{2D7EC709-7E5F-4E93-9DF2-E88A6DB3515F}" type="pres">
      <dgm:prSet presAssocID="{63E125E5-5B04-47B5-AF60-151D12EEE23E}" presName="spaceA" presStyleCnt="0"/>
      <dgm:spPr/>
    </dgm:pt>
    <dgm:pt modelId="{109D55F9-FFBE-48A6-8887-8D145EB46040}" type="pres">
      <dgm:prSet presAssocID="{DDE329F5-FAB8-450B-9AF2-8803EA477067}" presName="space" presStyleCnt="0"/>
      <dgm:spPr/>
    </dgm:pt>
    <dgm:pt modelId="{3A7E5496-9666-4CC8-A764-E0C45FAB3853}" type="pres">
      <dgm:prSet presAssocID="{C91F1A12-14D7-4F2C-95B9-E4E759D39378}" presName="compositeB" presStyleCnt="0"/>
      <dgm:spPr/>
    </dgm:pt>
    <dgm:pt modelId="{916A5FF0-EA46-45E8-9EB8-51851BE33276}" type="pres">
      <dgm:prSet presAssocID="{C91F1A12-14D7-4F2C-95B9-E4E759D39378}" presName="textB" presStyleLbl="revTx" presStyleIdx="1" presStyleCnt="10">
        <dgm:presLayoutVars>
          <dgm:bulletEnabled val="1"/>
        </dgm:presLayoutVars>
      </dgm:prSet>
      <dgm:spPr/>
    </dgm:pt>
    <dgm:pt modelId="{756E0266-BA1A-48E3-A47B-5673584F3CAE}" type="pres">
      <dgm:prSet presAssocID="{C91F1A12-14D7-4F2C-95B9-E4E759D39378}" presName="circleB" presStyleLbl="node1" presStyleIdx="1" presStyleCnt="10"/>
      <dgm:spPr/>
    </dgm:pt>
    <dgm:pt modelId="{389699E3-41E0-4B31-85C5-1F41C9617681}" type="pres">
      <dgm:prSet presAssocID="{C91F1A12-14D7-4F2C-95B9-E4E759D39378}" presName="spaceB" presStyleCnt="0"/>
      <dgm:spPr/>
    </dgm:pt>
    <dgm:pt modelId="{981128C5-04AF-4518-AD5D-08D8B7FEE189}" type="pres">
      <dgm:prSet presAssocID="{E9A61182-6570-4FF3-9981-E683E8176806}" presName="space" presStyleCnt="0"/>
      <dgm:spPr/>
    </dgm:pt>
    <dgm:pt modelId="{405039D8-415A-4A67-8B4F-515B6038D509}" type="pres">
      <dgm:prSet presAssocID="{B117D709-1DB1-41B4-8E63-A399EDAA890B}" presName="compositeA" presStyleCnt="0"/>
      <dgm:spPr/>
    </dgm:pt>
    <dgm:pt modelId="{E87459D5-C89B-48E2-8751-5F1B33367A4D}" type="pres">
      <dgm:prSet presAssocID="{B117D709-1DB1-41B4-8E63-A399EDAA890B}" presName="textA" presStyleLbl="revTx" presStyleIdx="2" presStyleCnt="10">
        <dgm:presLayoutVars>
          <dgm:bulletEnabled val="1"/>
        </dgm:presLayoutVars>
      </dgm:prSet>
      <dgm:spPr/>
    </dgm:pt>
    <dgm:pt modelId="{FD286CEC-B850-4141-9B11-4D2229DDD6F8}" type="pres">
      <dgm:prSet presAssocID="{B117D709-1DB1-41B4-8E63-A399EDAA890B}" presName="circleA" presStyleLbl="node1" presStyleIdx="2" presStyleCnt="10"/>
      <dgm:spPr/>
    </dgm:pt>
    <dgm:pt modelId="{8860DC73-2EBF-4947-A506-97F267573773}" type="pres">
      <dgm:prSet presAssocID="{B117D709-1DB1-41B4-8E63-A399EDAA890B}" presName="spaceA" presStyleCnt="0"/>
      <dgm:spPr/>
    </dgm:pt>
    <dgm:pt modelId="{FA6F9C02-3D2C-4CBE-9166-5F039207ADED}" type="pres">
      <dgm:prSet presAssocID="{AD281F2E-7BEB-4133-92E6-D4430ED35E4F}" presName="space" presStyleCnt="0"/>
      <dgm:spPr/>
    </dgm:pt>
    <dgm:pt modelId="{86B8115A-4E7A-4184-BA1A-F5F7D4668450}" type="pres">
      <dgm:prSet presAssocID="{C8BC80DA-8F70-4D7D-9628-82547F955915}" presName="compositeB" presStyleCnt="0"/>
      <dgm:spPr/>
    </dgm:pt>
    <dgm:pt modelId="{BDDFFEF9-C2A3-46C1-ABCD-421628B9A62E}" type="pres">
      <dgm:prSet presAssocID="{C8BC80DA-8F70-4D7D-9628-82547F955915}" presName="textB" presStyleLbl="revTx" presStyleIdx="3" presStyleCnt="10">
        <dgm:presLayoutVars>
          <dgm:bulletEnabled val="1"/>
        </dgm:presLayoutVars>
      </dgm:prSet>
      <dgm:spPr/>
    </dgm:pt>
    <dgm:pt modelId="{C8EA2309-1251-420C-89ED-C1777BAE8C3F}" type="pres">
      <dgm:prSet presAssocID="{C8BC80DA-8F70-4D7D-9628-82547F955915}" presName="circleB" presStyleLbl="node1" presStyleIdx="3" presStyleCnt="10"/>
      <dgm:spPr/>
    </dgm:pt>
    <dgm:pt modelId="{6BC46ED4-D01F-4313-B5CC-8D7BDA655D84}" type="pres">
      <dgm:prSet presAssocID="{C8BC80DA-8F70-4D7D-9628-82547F955915}" presName="spaceB" presStyleCnt="0"/>
      <dgm:spPr/>
    </dgm:pt>
    <dgm:pt modelId="{2CE0429E-E1FF-40B9-AE07-35113E44C2D6}" type="pres">
      <dgm:prSet presAssocID="{61C5703D-A17B-4F52-9389-E5B42C95E6AC}" presName="space" presStyleCnt="0"/>
      <dgm:spPr/>
    </dgm:pt>
    <dgm:pt modelId="{18C90D86-DB8F-4329-B1BC-5C9EBDF7B10C}" type="pres">
      <dgm:prSet presAssocID="{8570A0A3-5A3D-41C5-A77F-A4910DCAF668}" presName="compositeA" presStyleCnt="0"/>
      <dgm:spPr/>
    </dgm:pt>
    <dgm:pt modelId="{A2BDFB09-B887-4B82-8B79-5D374D6C2DC3}" type="pres">
      <dgm:prSet presAssocID="{8570A0A3-5A3D-41C5-A77F-A4910DCAF668}" presName="textA" presStyleLbl="revTx" presStyleIdx="4" presStyleCnt="10">
        <dgm:presLayoutVars>
          <dgm:bulletEnabled val="1"/>
        </dgm:presLayoutVars>
      </dgm:prSet>
      <dgm:spPr/>
    </dgm:pt>
    <dgm:pt modelId="{A0A2361A-6A61-4F33-BC18-068626277B7D}" type="pres">
      <dgm:prSet presAssocID="{8570A0A3-5A3D-41C5-A77F-A4910DCAF668}" presName="circleA" presStyleLbl="node1" presStyleIdx="4" presStyleCnt="10"/>
      <dgm:spPr/>
    </dgm:pt>
    <dgm:pt modelId="{406DC5C7-EE5E-4057-8AF9-E5920E474CE8}" type="pres">
      <dgm:prSet presAssocID="{8570A0A3-5A3D-41C5-A77F-A4910DCAF668}" presName="spaceA" presStyleCnt="0"/>
      <dgm:spPr/>
    </dgm:pt>
    <dgm:pt modelId="{2F9650D8-B131-4C93-8ABE-A197325D4832}" type="pres">
      <dgm:prSet presAssocID="{730B2C8B-34D2-475B-BC69-1BAA8875D510}" presName="space" presStyleCnt="0"/>
      <dgm:spPr/>
    </dgm:pt>
    <dgm:pt modelId="{9F81FA15-5F2F-4F6E-906C-4C0A33C98A56}" type="pres">
      <dgm:prSet presAssocID="{3127A221-8BC3-4378-B56F-CA91B7556FFF}" presName="compositeB" presStyleCnt="0"/>
      <dgm:spPr/>
    </dgm:pt>
    <dgm:pt modelId="{ABD83957-3139-4D75-9692-C8D22BBD97BD}" type="pres">
      <dgm:prSet presAssocID="{3127A221-8BC3-4378-B56F-CA91B7556FFF}" presName="textB" presStyleLbl="revTx" presStyleIdx="5" presStyleCnt="10">
        <dgm:presLayoutVars>
          <dgm:bulletEnabled val="1"/>
        </dgm:presLayoutVars>
      </dgm:prSet>
      <dgm:spPr/>
    </dgm:pt>
    <dgm:pt modelId="{FE492289-F033-4612-AB8F-755C58FFF7AA}" type="pres">
      <dgm:prSet presAssocID="{3127A221-8BC3-4378-B56F-CA91B7556FFF}" presName="circleB" presStyleLbl="node1" presStyleIdx="5" presStyleCnt="10"/>
      <dgm:spPr/>
    </dgm:pt>
    <dgm:pt modelId="{B9A8C9FE-9CD6-44B8-98A8-20BBAEA6C1E4}" type="pres">
      <dgm:prSet presAssocID="{3127A221-8BC3-4378-B56F-CA91B7556FFF}" presName="spaceB" presStyleCnt="0"/>
      <dgm:spPr/>
    </dgm:pt>
    <dgm:pt modelId="{F003180A-8DBC-4246-8F4D-F457B899F9CD}" type="pres">
      <dgm:prSet presAssocID="{E7312060-F97F-42B9-8EF1-A534461B1154}" presName="space" presStyleCnt="0"/>
      <dgm:spPr/>
    </dgm:pt>
    <dgm:pt modelId="{AF22E3EA-1F4F-46BE-BADA-57C1299AB55E}" type="pres">
      <dgm:prSet presAssocID="{11414502-901D-4639-96C4-EB2988D1FC9D}" presName="compositeA" presStyleCnt="0"/>
      <dgm:spPr/>
    </dgm:pt>
    <dgm:pt modelId="{51BBA302-FF32-4B10-8C6F-5A214464FE93}" type="pres">
      <dgm:prSet presAssocID="{11414502-901D-4639-96C4-EB2988D1FC9D}" presName="textA" presStyleLbl="revTx" presStyleIdx="6" presStyleCnt="10">
        <dgm:presLayoutVars>
          <dgm:bulletEnabled val="1"/>
        </dgm:presLayoutVars>
      </dgm:prSet>
      <dgm:spPr/>
    </dgm:pt>
    <dgm:pt modelId="{6CA439D5-6954-40EC-BBA8-C8468053D4DA}" type="pres">
      <dgm:prSet presAssocID="{11414502-901D-4639-96C4-EB2988D1FC9D}" presName="circleA" presStyleLbl="node1" presStyleIdx="6" presStyleCnt="10"/>
      <dgm:spPr/>
    </dgm:pt>
    <dgm:pt modelId="{6EA28528-471A-488B-88B0-1EEABFE857E7}" type="pres">
      <dgm:prSet presAssocID="{11414502-901D-4639-96C4-EB2988D1FC9D}" presName="spaceA" presStyleCnt="0"/>
      <dgm:spPr/>
    </dgm:pt>
    <dgm:pt modelId="{F60C13D0-BE40-4513-86E5-7697EEE4D27D}" type="pres">
      <dgm:prSet presAssocID="{DE41FA6C-E2C5-4EC8-B1A6-192333CF6123}" presName="space" presStyleCnt="0"/>
      <dgm:spPr/>
    </dgm:pt>
    <dgm:pt modelId="{DF854F36-ABA9-4B9D-80AC-2D1FBC5E403A}" type="pres">
      <dgm:prSet presAssocID="{192C3DD3-2972-4515-A90D-EC751C0EEDC2}" presName="compositeB" presStyleCnt="0"/>
      <dgm:spPr/>
    </dgm:pt>
    <dgm:pt modelId="{4B6A0E95-E591-4ECF-BA10-C6D7FC29BE1B}" type="pres">
      <dgm:prSet presAssocID="{192C3DD3-2972-4515-A90D-EC751C0EEDC2}" presName="textB" presStyleLbl="revTx" presStyleIdx="7" presStyleCnt="10">
        <dgm:presLayoutVars>
          <dgm:bulletEnabled val="1"/>
        </dgm:presLayoutVars>
      </dgm:prSet>
      <dgm:spPr/>
    </dgm:pt>
    <dgm:pt modelId="{8E805D78-8DA8-4FD8-9F78-4E2E72095E58}" type="pres">
      <dgm:prSet presAssocID="{192C3DD3-2972-4515-A90D-EC751C0EEDC2}" presName="circleB" presStyleLbl="node1" presStyleIdx="7" presStyleCnt="10"/>
      <dgm:spPr/>
    </dgm:pt>
    <dgm:pt modelId="{D69A35CD-BE95-4795-8EFF-4E88FA0ECBC9}" type="pres">
      <dgm:prSet presAssocID="{192C3DD3-2972-4515-A90D-EC751C0EEDC2}" presName="spaceB" presStyleCnt="0"/>
      <dgm:spPr/>
    </dgm:pt>
    <dgm:pt modelId="{2FADB90D-9070-455C-BC5E-50D96689F736}" type="pres">
      <dgm:prSet presAssocID="{009B93D5-EE5F-42F6-9AB7-958008C4BB23}" presName="space" presStyleCnt="0"/>
      <dgm:spPr/>
    </dgm:pt>
    <dgm:pt modelId="{385FCAB5-6E38-40FE-9BDE-DDD3B0560CE5}" type="pres">
      <dgm:prSet presAssocID="{EB71EB14-8160-490D-AE8F-8A32BD955918}" presName="compositeA" presStyleCnt="0"/>
      <dgm:spPr/>
    </dgm:pt>
    <dgm:pt modelId="{C31ADC9D-70A4-44C0-A5D7-369A9CEDD592}" type="pres">
      <dgm:prSet presAssocID="{EB71EB14-8160-490D-AE8F-8A32BD955918}" presName="textA" presStyleLbl="revTx" presStyleIdx="8" presStyleCnt="10">
        <dgm:presLayoutVars>
          <dgm:bulletEnabled val="1"/>
        </dgm:presLayoutVars>
      </dgm:prSet>
      <dgm:spPr/>
    </dgm:pt>
    <dgm:pt modelId="{C743B5D5-3C00-41FC-BFDE-70EEEDB8675D}" type="pres">
      <dgm:prSet presAssocID="{EB71EB14-8160-490D-AE8F-8A32BD955918}" presName="circleA" presStyleLbl="node1" presStyleIdx="8" presStyleCnt="10"/>
      <dgm:spPr/>
    </dgm:pt>
    <dgm:pt modelId="{87D0D685-26CF-4BFE-A659-BA2CC77A6C67}" type="pres">
      <dgm:prSet presAssocID="{EB71EB14-8160-490D-AE8F-8A32BD955918}" presName="spaceA" presStyleCnt="0"/>
      <dgm:spPr/>
    </dgm:pt>
    <dgm:pt modelId="{9B33F090-4DD3-428E-8255-7F83008C7517}" type="pres">
      <dgm:prSet presAssocID="{D6AA8124-067B-4FC7-ADA6-807F703FB73A}" presName="space" presStyleCnt="0"/>
      <dgm:spPr/>
    </dgm:pt>
    <dgm:pt modelId="{CF0660F3-F9E6-4727-B31B-328C0BD4FB01}" type="pres">
      <dgm:prSet presAssocID="{DBB887F6-5CC0-497C-AC8F-E5986F4A6BC7}" presName="compositeB" presStyleCnt="0"/>
      <dgm:spPr/>
    </dgm:pt>
    <dgm:pt modelId="{C98A9CAD-BC53-4C73-BFD6-48E2B7F2DAF6}" type="pres">
      <dgm:prSet presAssocID="{DBB887F6-5CC0-497C-AC8F-E5986F4A6BC7}" presName="textB" presStyleLbl="revTx" presStyleIdx="9" presStyleCnt="10">
        <dgm:presLayoutVars>
          <dgm:bulletEnabled val="1"/>
        </dgm:presLayoutVars>
      </dgm:prSet>
      <dgm:spPr/>
    </dgm:pt>
    <dgm:pt modelId="{2734E6AC-6F6B-4AA1-A0C0-252EF39F1150}" type="pres">
      <dgm:prSet presAssocID="{DBB887F6-5CC0-497C-AC8F-E5986F4A6BC7}" presName="circleB" presStyleLbl="node1" presStyleIdx="9" presStyleCnt="10"/>
      <dgm:spPr/>
    </dgm:pt>
    <dgm:pt modelId="{A9E206AD-9523-4B26-A456-1E88E54CEB18}" type="pres">
      <dgm:prSet presAssocID="{DBB887F6-5CC0-497C-AC8F-E5986F4A6BC7}" presName="spaceB" presStyleCnt="0"/>
      <dgm:spPr/>
    </dgm:pt>
  </dgm:ptLst>
  <dgm:cxnLst>
    <dgm:cxn modelId="{22CF9E1C-D068-4CBE-AFF4-AC01F5AF2C6D}" srcId="{1F7A1B44-7043-4BB0-BD6B-0782C041ADC3}" destId="{8570A0A3-5A3D-41C5-A77F-A4910DCAF668}" srcOrd="4" destOrd="0" parTransId="{25B0E189-CAF4-4194-AED2-772534417A67}" sibTransId="{730B2C8B-34D2-475B-BC69-1BAA8875D510}"/>
    <dgm:cxn modelId="{3F9DE131-FEAC-4747-BC34-3A6BD3F848F2}" type="presOf" srcId="{C8BC80DA-8F70-4D7D-9628-82547F955915}" destId="{BDDFFEF9-C2A3-46C1-ABCD-421628B9A62E}" srcOrd="0" destOrd="0" presId="urn:microsoft.com/office/officeart/2005/8/layout/hProcess11"/>
    <dgm:cxn modelId="{BC432F67-17AA-4A75-9031-0AC924B97400}" type="presOf" srcId="{11414502-901D-4639-96C4-EB2988D1FC9D}" destId="{51BBA302-FF32-4B10-8C6F-5A214464FE93}" srcOrd="0" destOrd="0" presId="urn:microsoft.com/office/officeart/2005/8/layout/hProcess11"/>
    <dgm:cxn modelId="{18BC194E-2A14-4F31-9AB9-2EF6C75A1645}" srcId="{1F7A1B44-7043-4BB0-BD6B-0782C041ADC3}" destId="{3127A221-8BC3-4378-B56F-CA91B7556FFF}" srcOrd="5" destOrd="0" parTransId="{D6DCBFAE-A2C7-4224-8B40-9649217BEA36}" sibTransId="{E7312060-F97F-42B9-8EF1-A534461B1154}"/>
    <dgm:cxn modelId="{0A94FA6F-7D07-45F0-9161-9FC555D597BB}" type="presOf" srcId="{C91F1A12-14D7-4F2C-95B9-E4E759D39378}" destId="{916A5FF0-EA46-45E8-9EB8-51851BE33276}" srcOrd="0" destOrd="0" presId="urn:microsoft.com/office/officeart/2005/8/layout/hProcess11"/>
    <dgm:cxn modelId="{EE39CA55-E83E-4E8F-8ADA-AFF6A43EBA5A}" type="presOf" srcId="{DBB887F6-5CC0-497C-AC8F-E5986F4A6BC7}" destId="{C98A9CAD-BC53-4C73-BFD6-48E2B7F2DAF6}" srcOrd="0" destOrd="0" presId="urn:microsoft.com/office/officeart/2005/8/layout/hProcess11"/>
    <dgm:cxn modelId="{2DF7E45A-690C-4844-96E3-0E804BAF0E45}" srcId="{1F7A1B44-7043-4BB0-BD6B-0782C041ADC3}" destId="{192C3DD3-2972-4515-A90D-EC751C0EEDC2}" srcOrd="7" destOrd="0" parTransId="{7ACFB3AC-17DC-4B44-AC43-B043BEC2DCB1}" sibTransId="{009B93D5-EE5F-42F6-9AB7-958008C4BB23}"/>
    <dgm:cxn modelId="{07C7E781-A94A-4519-9085-C894418BBE66}" srcId="{1F7A1B44-7043-4BB0-BD6B-0782C041ADC3}" destId="{63E125E5-5B04-47B5-AF60-151D12EEE23E}" srcOrd="0" destOrd="0" parTransId="{E4B23858-AA40-4535-998F-1951F38750A3}" sibTransId="{DDE329F5-FAB8-450B-9AF2-8803EA477067}"/>
    <dgm:cxn modelId="{98892B82-993C-414B-A215-BAFC25ECFFB1}" type="presOf" srcId="{3127A221-8BC3-4378-B56F-CA91B7556FFF}" destId="{ABD83957-3139-4D75-9692-C8D22BBD97BD}" srcOrd="0" destOrd="0" presId="urn:microsoft.com/office/officeart/2005/8/layout/hProcess11"/>
    <dgm:cxn modelId="{975E4985-EF35-4A4E-897A-4A8D3E990F31}" type="presOf" srcId="{1F7A1B44-7043-4BB0-BD6B-0782C041ADC3}" destId="{A077B3FB-DFC3-43C3-B61A-E1B2F7579A28}" srcOrd="0" destOrd="0" presId="urn:microsoft.com/office/officeart/2005/8/layout/hProcess11"/>
    <dgm:cxn modelId="{3F626388-2215-457B-85FA-986D1D935F65}" srcId="{1F7A1B44-7043-4BB0-BD6B-0782C041ADC3}" destId="{B117D709-1DB1-41B4-8E63-A399EDAA890B}" srcOrd="2" destOrd="0" parTransId="{41704725-47CD-4EDD-B92F-5CF8FCBEB865}" sibTransId="{AD281F2E-7BEB-4133-92E6-D4430ED35E4F}"/>
    <dgm:cxn modelId="{D4190A8B-233D-4EF0-A3A9-68645F2E0355}" srcId="{1F7A1B44-7043-4BB0-BD6B-0782C041ADC3}" destId="{EB71EB14-8160-490D-AE8F-8A32BD955918}" srcOrd="8" destOrd="0" parTransId="{5805E3AC-2405-4BC1-8D3A-9999B65B52B6}" sibTransId="{D6AA8124-067B-4FC7-ADA6-807F703FB73A}"/>
    <dgm:cxn modelId="{C9750694-2CE8-48F1-876E-42EA6B54B8E8}" type="presOf" srcId="{B117D709-1DB1-41B4-8E63-A399EDAA890B}" destId="{E87459D5-C89B-48E2-8751-5F1B33367A4D}" srcOrd="0" destOrd="0" presId="urn:microsoft.com/office/officeart/2005/8/layout/hProcess11"/>
    <dgm:cxn modelId="{140ABD9A-C035-400D-9621-B3A46DDB715D}" srcId="{1F7A1B44-7043-4BB0-BD6B-0782C041ADC3}" destId="{C91F1A12-14D7-4F2C-95B9-E4E759D39378}" srcOrd="1" destOrd="0" parTransId="{26FB4C1B-DE89-4664-A840-E7E56018366B}" sibTransId="{E9A61182-6570-4FF3-9981-E683E8176806}"/>
    <dgm:cxn modelId="{6BB708A7-8919-4ABC-8106-8B8C8235DD42}" type="presOf" srcId="{63E125E5-5B04-47B5-AF60-151D12EEE23E}" destId="{0D172197-CAB9-463E-AA88-077FCABAB706}" srcOrd="0" destOrd="0" presId="urn:microsoft.com/office/officeart/2005/8/layout/hProcess11"/>
    <dgm:cxn modelId="{A44343AD-AB7D-4869-8C2B-CA6F31EA74A0}" srcId="{1F7A1B44-7043-4BB0-BD6B-0782C041ADC3}" destId="{DBB887F6-5CC0-497C-AC8F-E5986F4A6BC7}" srcOrd="9" destOrd="0" parTransId="{5B3C8C2F-16FB-483C-9020-BE38DACCA23E}" sibTransId="{3FE32A6D-2EBB-4CEC-8149-CE7508BD9869}"/>
    <dgm:cxn modelId="{D0942AD6-EFAF-4C4B-A388-360A57EDEB98}" type="presOf" srcId="{EB71EB14-8160-490D-AE8F-8A32BD955918}" destId="{C31ADC9D-70A4-44C0-A5D7-369A9CEDD592}" srcOrd="0" destOrd="0" presId="urn:microsoft.com/office/officeart/2005/8/layout/hProcess11"/>
    <dgm:cxn modelId="{928F1FD9-4E51-42EA-83E4-0CB117F5D57A}" type="presOf" srcId="{8570A0A3-5A3D-41C5-A77F-A4910DCAF668}" destId="{A2BDFB09-B887-4B82-8B79-5D374D6C2DC3}" srcOrd="0" destOrd="0" presId="urn:microsoft.com/office/officeart/2005/8/layout/hProcess11"/>
    <dgm:cxn modelId="{B40465DB-C6D8-41E3-A69A-E139A0CA6735}" type="presOf" srcId="{192C3DD3-2972-4515-A90D-EC751C0EEDC2}" destId="{4B6A0E95-E591-4ECF-BA10-C6D7FC29BE1B}" srcOrd="0" destOrd="0" presId="urn:microsoft.com/office/officeart/2005/8/layout/hProcess11"/>
    <dgm:cxn modelId="{38E70EE6-7009-45BD-94D1-5EDE845EFA49}" srcId="{1F7A1B44-7043-4BB0-BD6B-0782C041ADC3}" destId="{C8BC80DA-8F70-4D7D-9628-82547F955915}" srcOrd="3" destOrd="0" parTransId="{410EAB05-2D4D-4339-9716-D5F6DD2AB553}" sibTransId="{61C5703D-A17B-4F52-9389-E5B42C95E6AC}"/>
    <dgm:cxn modelId="{F8DE28E7-1EAF-4D7F-87F3-92D410685534}" srcId="{1F7A1B44-7043-4BB0-BD6B-0782C041ADC3}" destId="{11414502-901D-4639-96C4-EB2988D1FC9D}" srcOrd="6" destOrd="0" parTransId="{8D398202-1779-4759-92A0-B466EA48835D}" sibTransId="{DE41FA6C-E2C5-4EC8-B1A6-192333CF6123}"/>
    <dgm:cxn modelId="{CDECBF0B-EBCA-4F96-8E7F-E886A4EB27BA}" type="presParOf" srcId="{A077B3FB-DFC3-43C3-B61A-E1B2F7579A28}" destId="{B7937753-05A6-46AB-9966-D177E1331361}" srcOrd="0" destOrd="0" presId="urn:microsoft.com/office/officeart/2005/8/layout/hProcess11"/>
    <dgm:cxn modelId="{CE095648-E71E-4006-A269-8A917B6BF69A}" type="presParOf" srcId="{A077B3FB-DFC3-43C3-B61A-E1B2F7579A28}" destId="{8D95FD95-5DFE-4757-A2EC-7EDD3136359B}" srcOrd="1" destOrd="0" presId="urn:microsoft.com/office/officeart/2005/8/layout/hProcess11"/>
    <dgm:cxn modelId="{BB1DA47A-017A-4AC3-8315-E9F3D081E128}" type="presParOf" srcId="{8D95FD95-5DFE-4757-A2EC-7EDD3136359B}" destId="{C39610F1-E8D0-4AB5-9C3A-BD84C58FDA6F}" srcOrd="0" destOrd="0" presId="urn:microsoft.com/office/officeart/2005/8/layout/hProcess11"/>
    <dgm:cxn modelId="{27B3228A-8511-47F3-84AA-E68F03D8147B}" type="presParOf" srcId="{C39610F1-E8D0-4AB5-9C3A-BD84C58FDA6F}" destId="{0D172197-CAB9-463E-AA88-077FCABAB706}" srcOrd="0" destOrd="0" presId="urn:microsoft.com/office/officeart/2005/8/layout/hProcess11"/>
    <dgm:cxn modelId="{1C743388-CF5F-460A-9AA5-4BDE43E63D13}" type="presParOf" srcId="{C39610F1-E8D0-4AB5-9C3A-BD84C58FDA6F}" destId="{3D9E390A-DAC4-4ECD-A0D3-735CCE15BAEA}" srcOrd="1" destOrd="0" presId="urn:microsoft.com/office/officeart/2005/8/layout/hProcess11"/>
    <dgm:cxn modelId="{2682CC0B-683F-4169-898D-6577CE290CE7}" type="presParOf" srcId="{C39610F1-E8D0-4AB5-9C3A-BD84C58FDA6F}" destId="{2D7EC709-7E5F-4E93-9DF2-E88A6DB3515F}" srcOrd="2" destOrd="0" presId="urn:microsoft.com/office/officeart/2005/8/layout/hProcess11"/>
    <dgm:cxn modelId="{17385B8D-9178-4B49-9C3D-C1FCBADECFF1}" type="presParOf" srcId="{8D95FD95-5DFE-4757-A2EC-7EDD3136359B}" destId="{109D55F9-FFBE-48A6-8887-8D145EB46040}" srcOrd="1" destOrd="0" presId="urn:microsoft.com/office/officeart/2005/8/layout/hProcess11"/>
    <dgm:cxn modelId="{D286E66B-951D-40E5-BD25-C333FE5CA24C}" type="presParOf" srcId="{8D95FD95-5DFE-4757-A2EC-7EDD3136359B}" destId="{3A7E5496-9666-4CC8-A764-E0C45FAB3853}" srcOrd="2" destOrd="0" presId="urn:microsoft.com/office/officeart/2005/8/layout/hProcess11"/>
    <dgm:cxn modelId="{DF39249C-2721-472B-9172-B4116323C9AB}" type="presParOf" srcId="{3A7E5496-9666-4CC8-A764-E0C45FAB3853}" destId="{916A5FF0-EA46-45E8-9EB8-51851BE33276}" srcOrd="0" destOrd="0" presId="urn:microsoft.com/office/officeart/2005/8/layout/hProcess11"/>
    <dgm:cxn modelId="{77E58040-803C-448D-A996-BF8772DF3CBB}" type="presParOf" srcId="{3A7E5496-9666-4CC8-A764-E0C45FAB3853}" destId="{756E0266-BA1A-48E3-A47B-5673584F3CAE}" srcOrd="1" destOrd="0" presId="urn:microsoft.com/office/officeart/2005/8/layout/hProcess11"/>
    <dgm:cxn modelId="{F4C054FA-6C3B-4D0A-ADF9-9D8497116E7D}" type="presParOf" srcId="{3A7E5496-9666-4CC8-A764-E0C45FAB3853}" destId="{389699E3-41E0-4B31-85C5-1F41C9617681}" srcOrd="2" destOrd="0" presId="urn:microsoft.com/office/officeart/2005/8/layout/hProcess11"/>
    <dgm:cxn modelId="{BCB80F09-9FD7-4713-8D6A-3B5441C6EB76}" type="presParOf" srcId="{8D95FD95-5DFE-4757-A2EC-7EDD3136359B}" destId="{981128C5-04AF-4518-AD5D-08D8B7FEE189}" srcOrd="3" destOrd="0" presId="urn:microsoft.com/office/officeart/2005/8/layout/hProcess11"/>
    <dgm:cxn modelId="{3D6E0A30-0B10-4D16-B02C-A6C9F53C05BD}" type="presParOf" srcId="{8D95FD95-5DFE-4757-A2EC-7EDD3136359B}" destId="{405039D8-415A-4A67-8B4F-515B6038D509}" srcOrd="4" destOrd="0" presId="urn:microsoft.com/office/officeart/2005/8/layout/hProcess11"/>
    <dgm:cxn modelId="{A1BF9913-FA77-4D16-A613-7008D9521C46}" type="presParOf" srcId="{405039D8-415A-4A67-8B4F-515B6038D509}" destId="{E87459D5-C89B-48E2-8751-5F1B33367A4D}" srcOrd="0" destOrd="0" presId="urn:microsoft.com/office/officeart/2005/8/layout/hProcess11"/>
    <dgm:cxn modelId="{8174F0A2-B988-46A9-8BA0-DA5B0F6A708B}" type="presParOf" srcId="{405039D8-415A-4A67-8B4F-515B6038D509}" destId="{FD286CEC-B850-4141-9B11-4D2229DDD6F8}" srcOrd="1" destOrd="0" presId="urn:microsoft.com/office/officeart/2005/8/layout/hProcess11"/>
    <dgm:cxn modelId="{54D3037F-DA3D-4556-8DBF-4205E5D8AC79}" type="presParOf" srcId="{405039D8-415A-4A67-8B4F-515B6038D509}" destId="{8860DC73-2EBF-4947-A506-97F267573773}" srcOrd="2" destOrd="0" presId="urn:microsoft.com/office/officeart/2005/8/layout/hProcess11"/>
    <dgm:cxn modelId="{6EF1A7C5-44E9-4935-9C68-50BFE85C855A}" type="presParOf" srcId="{8D95FD95-5DFE-4757-A2EC-7EDD3136359B}" destId="{FA6F9C02-3D2C-4CBE-9166-5F039207ADED}" srcOrd="5" destOrd="0" presId="urn:microsoft.com/office/officeart/2005/8/layout/hProcess11"/>
    <dgm:cxn modelId="{9072F5D1-87C3-4FF3-972B-23C046C2013C}" type="presParOf" srcId="{8D95FD95-5DFE-4757-A2EC-7EDD3136359B}" destId="{86B8115A-4E7A-4184-BA1A-F5F7D4668450}" srcOrd="6" destOrd="0" presId="urn:microsoft.com/office/officeart/2005/8/layout/hProcess11"/>
    <dgm:cxn modelId="{ABBA5B5F-426A-440F-B6E3-8A1F9CDB8A95}" type="presParOf" srcId="{86B8115A-4E7A-4184-BA1A-F5F7D4668450}" destId="{BDDFFEF9-C2A3-46C1-ABCD-421628B9A62E}" srcOrd="0" destOrd="0" presId="urn:microsoft.com/office/officeart/2005/8/layout/hProcess11"/>
    <dgm:cxn modelId="{B5E14E27-7839-4E3F-8ECA-97D92DF0A8CC}" type="presParOf" srcId="{86B8115A-4E7A-4184-BA1A-F5F7D4668450}" destId="{C8EA2309-1251-420C-89ED-C1777BAE8C3F}" srcOrd="1" destOrd="0" presId="urn:microsoft.com/office/officeart/2005/8/layout/hProcess11"/>
    <dgm:cxn modelId="{34B9E787-A50A-42BC-8520-CA14478E010D}" type="presParOf" srcId="{86B8115A-4E7A-4184-BA1A-F5F7D4668450}" destId="{6BC46ED4-D01F-4313-B5CC-8D7BDA655D84}" srcOrd="2" destOrd="0" presId="urn:microsoft.com/office/officeart/2005/8/layout/hProcess11"/>
    <dgm:cxn modelId="{D8311BB6-8E38-42F6-9655-42D721E5816D}" type="presParOf" srcId="{8D95FD95-5DFE-4757-A2EC-7EDD3136359B}" destId="{2CE0429E-E1FF-40B9-AE07-35113E44C2D6}" srcOrd="7" destOrd="0" presId="urn:microsoft.com/office/officeart/2005/8/layout/hProcess11"/>
    <dgm:cxn modelId="{A55478F9-62BE-4B5F-93FF-7A7E392F96FC}" type="presParOf" srcId="{8D95FD95-5DFE-4757-A2EC-7EDD3136359B}" destId="{18C90D86-DB8F-4329-B1BC-5C9EBDF7B10C}" srcOrd="8" destOrd="0" presId="urn:microsoft.com/office/officeart/2005/8/layout/hProcess11"/>
    <dgm:cxn modelId="{9695A0A5-B368-4EAE-8489-119D74829754}" type="presParOf" srcId="{18C90D86-DB8F-4329-B1BC-5C9EBDF7B10C}" destId="{A2BDFB09-B887-4B82-8B79-5D374D6C2DC3}" srcOrd="0" destOrd="0" presId="urn:microsoft.com/office/officeart/2005/8/layout/hProcess11"/>
    <dgm:cxn modelId="{DF0E148C-28B2-4657-ABEC-0A97A912E784}" type="presParOf" srcId="{18C90D86-DB8F-4329-B1BC-5C9EBDF7B10C}" destId="{A0A2361A-6A61-4F33-BC18-068626277B7D}" srcOrd="1" destOrd="0" presId="urn:microsoft.com/office/officeart/2005/8/layout/hProcess11"/>
    <dgm:cxn modelId="{67942C57-6B6B-4BBB-ADBD-4836AC84796C}" type="presParOf" srcId="{18C90D86-DB8F-4329-B1BC-5C9EBDF7B10C}" destId="{406DC5C7-EE5E-4057-8AF9-E5920E474CE8}" srcOrd="2" destOrd="0" presId="urn:microsoft.com/office/officeart/2005/8/layout/hProcess11"/>
    <dgm:cxn modelId="{1209D434-35DE-4FF9-8DD8-446714258C5D}" type="presParOf" srcId="{8D95FD95-5DFE-4757-A2EC-7EDD3136359B}" destId="{2F9650D8-B131-4C93-8ABE-A197325D4832}" srcOrd="9" destOrd="0" presId="urn:microsoft.com/office/officeart/2005/8/layout/hProcess11"/>
    <dgm:cxn modelId="{ECE68038-602D-43D6-8556-1FD0C9838523}" type="presParOf" srcId="{8D95FD95-5DFE-4757-A2EC-7EDD3136359B}" destId="{9F81FA15-5F2F-4F6E-906C-4C0A33C98A56}" srcOrd="10" destOrd="0" presId="urn:microsoft.com/office/officeart/2005/8/layout/hProcess11"/>
    <dgm:cxn modelId="{1A0DF2D8-9CD7-478C-BE75-169F5C580943}" type="presParOf" srcId="{9F81FA15-5F2F-4F6E-906C-4C0A33C98A56}" destId="{ABD83957-3139-4D75-9692-C8D22BBD97BD}" srcOrd="0" destOrd="0" presId="urn:microsoft.com/office/officeart/2005/8/layout/hProcess11"/>
    <dgm:cxn modelId="{34D04391-2947-42D4-B4F8-6C04F82EC16F}" type="presParOf" srcId="{9F81FA15-5F2F-4F6E-906C-4C0A33C98A56}" destId="{FE492289-F033-4612-AB8F-755C58FFF7AA}" srcOrd="1" destOrd="0" presId="urn:microsoft.com/office/officeart/2005/8/layout/hProcess11"/>
    <dgm:cxn modelId="{404E8A37-B2BD-435F-9681-4046C1EE6D40}" type="presParOf" srcId="{9F81FA15-5F2F-4F6E-906C-4C0A33C98A56}" destId="{B9A8C9FE-9CD6-44B8-98A8-20BBAEA6C1E4}" srcOrd="2" destOrd="0" presId="urn:microsoft.com/office/officeart/2005/8/layout/hProcess11"/>
    <dgm:cxn modelId="{851833BF-93B5-4EDD-8F5B-4C4DD826D56E}" type="presParOf" srcId="{8D95FD95-5DFE-4757-A2EC-7EDD3136359B}" destId="{F003180A-8DBC-4246-8F4D-F457B899F9CD}" srcOrd="11" destOrd="0" presId="urn:microsoft.com/office/officeart/2005/8/layout/hProcess11"/>
    <dgm:cxn modelId="{6B9F51D1-1632-41C8-963E-B4F884653B6C}" type="presParOf" srcId="{8D95FD95-5DFE-4757-A2EC-7EDD3136359B}" destId="{AF22E3EA-1F4F-46BE-BADA-57C1299AB55E}" srcOrd="12" destOrd="0" presId="urn:microsoft.com/office/officeart/2005/8/layout/hProcess11"/>
    <dgm:cxn modelId="{E48BF228-F972-403A-9CFB-8A00C90CD7E2}" type="presParOf" srcId="{AF22E3EA-1F4F-46BE-BADA-57C1299AB55E}" destId="{51BBA302-FF32-4B10-8C6F-5A214464FE93}" srcOrd="0" destOrd="0" presId="urn:microsoft.com/office/officeart/2005/8/layout/hProcess11"/>
    <dgm:cxn modelId="{E00E2506-A166-4BDE-9EF2-B25A2A678A16}" type="presParOf" srcId="{AF22E3EA-1F4F-46BE-BADA-57C1299AB55E}" destId="{6CA439D5-6954-40EC-BBA8-C8468053D4DA}" srcOrd="1" destOrd="0" presId="urn:microsoft.com/office/officeart/2005/8/layout/hProcess11"/>
    <dgm:cxn modelId="{8987FF93-C305-4588-8E33-5BB3A1841D1E}" type="presParOf" srcId="{AF22E3EA-1F4F-46BE-BADA-57C1299AB55E}" destId="{6EA28528-471A-488B-88B0-1EEABFE857E7}" srcOrd="2" destOrd="0" presId="urn:microsoft.com/office/officeart/2005/8/layout/hProcess11"/>
    <dgm:cxn modelId="{2924B466-FFDB-41BE-89CF-1DEA6001147E}" type="presParOf" srcId="{8D95FD95-5DFE-4757-A2EC-7EDD3136359B}" destId="{F60C13D0-BE40-4513-86E5-7697EEE4D27D}" srcOrd="13" destOrd="0" presId="urn:microsoft.com/office/officeart/2005/8/layout/hProcess11"/>
    <dgm:cxn modelId="{C7B4529C-0768-4421-85AD-7797B2A324CF}" type="presParOf" srcId="{8D95FD95-5DFE-4757-A2EC-7EDD3136359B}" destId="{DF854F36-ABA9-4B9D-80AC-2D1FBC5E403A}" srcOrd="14" destOrd="0" presId="urn:microsoft.com/office/officeart/2005/8/layout/hProcess11"/>
    <dgm:cxn modelId="{007277B3-D8B7-4CF1-8FE4-B2D8E19B59ED}" type="presParOf" srcId="{DF854F36-ABA9-4B9D-80AC-2D1FBC5E403A}" destId="{4B6A0E95-E591-4ECF-BA10-C6D7FC29BE1B}" srcOrd="0" destOrd="0" presId="urn:microsoft.com/office/officeart/2005/8/layout/hProcess11"/>
    <dgm:cxn modelId="{20507D23-2E63-4654-900B-7087F4F558B3}" type="presParOf" srcId="{DF854F36-ABA9-4B9D-80AC-2D1FBC5E403A}" destId="{8E805D78-8DA8-4FD8-9F78-4E2E72095E58}" srcOrd="1" destOrd="0" presId="urn:microsoft.com/office/officeart/2005/8/layout/hProcess11"/>
    <dgm:cxn modelId="{8904637A-5EEE-491E-8EE0-D219C4D5C76E}" type="presParOf" srcId="{DF854F36-ABA9-4B9D-80AC-2D1FBC5E403A}" destId="{D69A35CD-BE95-4795-8EFF-4E88FA0ECBC9}" srcOrd="2" destOrd="0" presId="urn:microsoft.com/office/officeart/2005/8/layout/hProcess11"/>
    <dgm:cxn modelId="{A83137C7-8417-41B0-9403-0BD974C906E3}" type="presParOf" srcId="{8D95FD95-5DFE-4757-A2EC-7EDD3136359B}" destId="{2FADB90D-9070-455C-BC5E-50D96689F736}" srcOrd="15" destOrd="0" presId="urn:microsoft.com/office/officeart/2005/8/layout/hProcess11"/>
    <dgm:cxn modelId="{07412A58-CE52-4229-8A8D-222D0BB540E4}" type="presParOf" srcId="{8D95FD95-5DFE-4757-A2EC-7EDD3136359B}" destId="{385FCAB5-6E38-40FE-9BDE-DDD3B0560CE5}" srcOrd="16" destOrd="0" presId="urn:microsoft.com/office/officeart/2005/8/layout/hProcess11"/>
    <dgm:cxn modelId="{B400CB33-A464-49F7-B377-859588FB4655}" type="presParOf" srcId="{385FCAB5-6E38-40FE-9BDE-DDD3B0560CE5}" destId="{C31ADC9D-70A4-44C0-A5D7-369A9CEDD592}" srcOrd="0" destOrd="0" presId="urn:microsoft.com/office/officeart/2005/8/layout/hProcess11"/>
    <dgm:cxn modelId="{8135CFC2-F151-449F-BE60-0841552B4BF2}" type="presParOf" srcId="{385FCAB5-6E38-40FE-9BDE-DDD3B0560CE5}" destId="{C743B5D5-3C00-41FC-BFDE-70EEEDB8675D}" srcOrd="1" destOrd="0" presId="urn:microsoft.com/office/officeart/2005/8/layout/hProcess11"/>
    <dgm:cxn modelId="{B91C4C7F-C0CA-4C9A-BD2D-26B5FE25E6F6}" type="presParOf" srcId="{385FCAB5-6E38-40FE-9BDE-DDD3B0560CE5}" destId="{87D0D685-26CF-4BFE-A659-BA2CC77A6C67}" srcOrd="2" destOrd="0" presId="urn:microsoft.com/office/officeart/2005/8/layout/hProcess11"/>
    <dgm:cxn modelId="{F3F40CED-1B5B-461F-826F-CC3E8D4DEBEA}" type="presParOf" srcId="{8D95FD95-5DFE-4757-A2EC-7EDD3136359B}" destId="{9B33F090-4DD3-428E-8255-7F83008C7517}" srcOrd="17" destOrd="0" presId="urn:microsoft.com/office/officeart/2005/8/layout/hProcess11"/>
    <dgm:cxn modelId="{EF521EDE-5854-43FB-A5C8-DE481813786B}" type="presParOf" srcId="{8D95FD95-5DFE-4757-A2EC-7EDD3136359B}" destId="{CF0660F3-F9E6-4727-B31B-328C0BD4FB01}" srcOrd="18" destOrd="0" presId="urn:microsoft.com/office/officeart/2005/8/layout/hProcess11"/>
    <dgm:cxn modelId="{494D8F30-0D3E-4774-B079-810FF7E58CD2}" type="presParOf" srcId="{CF0660F3-F9E6-4727-B31B-328C0BD4FB01}" destId="{C98A9CAD-BC53-4C73-BFD6-48E2B7F2DAF6}" srcOrd="0" destOrd="0" presId="urn:microsoft.com/office/officeart/2005/8/layout/hProcess11"/>
    <dgm:cxn modelId="{FDB623AF-DDDA-4C0A-B338-029E585C9AA3}" type="presParOf" srcId="{CF0660F3-F9E6-4727-B31B-328C0BD4FB01}" destId="{2734E6AC-6F6B-4AA1-A0C0-252EF39F1150}" srcOrd="1" destOrd="0" presId="urn:microsoft.com/office/officeart/2005/8/layout/hProcess11"/>
    <dgm:cxn modelId="{B937238B-8A4E-495A-9D4A-3B228C399E4E}" type="presParOf" srcId="{CF0660F3-F9E6-4727-B31B-328C0BD4FB01}" destId="{A9E206AD-9523-4B26-A456-1E88E54CEB18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1F7A1B44-7043-4BB0-BD6B-0782C041ADC3}" type="doc">
      <dgm:prSet loTypeId="urn:microsoft.com/office/officeart/2005/8/layout/hProcess11" loCatId="process" qsTypeId="urn:microsoft.com/office/officeart/2005/8/quickstyle/simple1" qsCatId="simple" csTypeId="urn:microsoft.com/office/officeart/2005/8/colors/accent0_3" csCatId="mainScheme" phldr="1"/>
      <dgm:spPr/>
    </dgm:pt>
    <dgm:pt modelId="{63E125E5-5B04-47B5-AF60-151D12EEE23E}">
      <dgm:prSet phldrT="[Text]" phldr="0"/>
      <dgm:spPr/>
      <dgm:t>
        <a:bodyPr/>
        <a:lstStyle/>
        <a:p>
          <a:pPr rtl="0"/>
          <a:r>
            <a:rPr lang="en-US">
              <a:solidFill>
                <a:schemeClr val="tx1"/>
              </a:solidFill>
              <a:latin typeface="Helvetica"/>
              <a:cs typeface="Helvetica"/>
            </a:rPr>
            <a:t> </a:t>
          </a:r>
        </a:p>
      </dgm:t>
    </dgm:pt>
    <dgm:pt modelId="{E4B23858-AA40-4535-998F-1951F38750A3}" type="parTrans" cxnId="{07C7E781-A94A-4519-9085-C894418BBE66}">
      <dgm:prSet/>
      <dgm:spPr/>
      <dgm:t>
        <a:bodyPr/>
        <a:lstStyle/>
        <a:p>
          <a:endParaRPr lang="en-US"/>
        </a:p>
      </dgm:t>
    </dgm:pt>
    <dgm:pt modelId="{DDE329F5-FAB8-450B-9AF2-8803EA477067}" type="sibTrans" cxnId="{07C7E781-A94A-4519-9085-C894418BBE66}">
      <dgm:prSet/>
      <dgm:spPr/>
      <dgm:t>
        <a:bodyPr/>
        <a:lstStyle/>
        <a:p>
          <a:endParaRPr lang="en-US"/>
        </a:p>
      </dgm:t>
    </dgm:pt>
    <dgm:pt modelId="{11414502-901D-4639-96C4-EB2988D1FC9D}">
      <dgm:prSet phldr="0"/>
      <dgm:spPr/>
      <dgm:t>
        <a:bodyPr/>
        <a:lstStyle/>
        <a:p>
          <a:pPr rtl="0"/>
          <a:r>
            <a:rPr lang="en-US">
              <a:latin typeface="Helvetica"/>
              <a:cs typeface="Helvetica"/>
            </a:rPr>
            <a:t> </a:t>
          </a:r>
        </a:p>
      </dgm:t>
    </dgm:pt>
    <dgm:pt modelId="{8D398202-1779-4759-92A0-B466EA48835D}" type="parTrans" cxnId="{F8DE28E7-1EAF-4D7F-87F3-92D410685534}">
      <dgm:prSet/>
      <dgm:spPr/>
      <dgm:t>
        <a:bodyPr/>
        <a:lstStyle/>
        <a:p>
          <a:endParaRPr lang="en-US"/>
        </a:p>
      </dgm:t>
    </dgm:pt>
    <dgm:pt modelId="{DE41FA6C-E2C5-4EC8-B1A6-192333CF6123}" type="sibTrans" cxnId="{F8DE28E7-1EAF-4D7F-87F3-92D410685534}">
      <dgm:prSet/>
      <dgm:spPr/>
      <dgm:t>
        <a:bodyPr/>
        <a:lstStyle/>
        <a:p>
          <a:endParaRPr lang="en-US"/>
        </a:p>
      </dgm:t>
    </dgm:pt>
    <dgm:pt modelId="{192C3DD3-2972-4515-A90D-EC751C0EEDC2}">
      <dgm:prSet phldr="0"/>
      <dgm:spPr/>
      <dgm:t>
        <a:bodyPr/>
        <a:lstStyle/>
        <a:p>
          <a:pPr rtl="0"/>
          <a:r>
            <a:rPr lang="en-US">
              <a:latin typeface="Helvetica"/>
              <a:cs typeface="Helvetica"/>
            </a:rPr>
            <a:t> </a:t>
          </a:r>
        </a:p>
      </dgm:t>
    </dgm:pt>
    <dgm:pt modelId="{7ACFB3AC-17DC-4B44-AC43-B043BEC2DCB1}" type="parTrans" cxnId="{2DF7E45A-690C-4844-96E3-0E804BAF0E45}">
      <dgm:prSet/>
      <dgm:spPr/>
      <dgm:t>
        <a:bodyPr/>
        <a:lstStyle/>
        <a:p>
          <a:endParaRPr lang="en-US"/>
        </a:p>
      </dgm:t>
    </dgm:pt>
    <dgm:pt modelId="{009B93D5-EE5F-42F6-9AB7-958008C4BB23}" type="sibTrans" cxnId="{2DF7E45A-690C-4844-96E3-0E804BAF0E45}">
      <dgm:prSet/>
      <dgm:spPr/>
      <dgm:t>
        <a:bodyPr/>
        <a:lstStyle/>
        <a:p>
          <a:endParaRPr lang="en-US"/>
        </a:p>
      </dgm:t>
    </dgm:pt>
    <dgm:pt modelId="{EB71EB14-8160-490D-AE8F-8A32BD955918}">
      <dgm:prSet phldr="0"/>
      <dgm:spPr/>
      <dgm:t>
        <a:bodyPr/>
        <a:lstStyle/>
        <a:p>
          <a:pPr rtl="0"/>
          <a:r>
            <a:rPr lang="en-US">
              <a:latin typeface="Helvetica"/>
              <a:cs typeface="Helvetica"/>
            </a:rPr>
            <a:t> </a:t>
          </a:r>
        </a:p>
      </dgm:t>
    </dgm:pt>
    <dgm:pt modelId="{5805E3AC-2405-4BC1-8D3A-9999B65B52B6}" type="parTrans" cxnId="{D4190A8B-233D-4EF0-A3A9-68645F2E0355}">
      <dgm:prSet/>
      <dgm:spPr/>
      <dgm:t>
        <a:bodyPr/>
        <a:lstStyle/>
        <a:p>
          <a:endParaRPr lang="en-US"/>
        </a:p>
      </dgm:t>
    </dgm:pt>
    <dgm:pt modelId="{D6AA8124-067B-4FC7-ADA6-807F703FB73A}" type="sibTrans" cxnId="{D4190A8B-233D-4EF0-A3A9-68645F2E0355}">
      <dgm:prSet/>
      <dgm:spPr/>
      <dgm:t>
        <a:bodyPr/>
        <a:lstStyle/>
        <a:p>
          <a:endParaRPr lang="en-US"/>
        </a:p>
      </dgm:t>
    </dgm:pt>
    <dgm:pt modelId="{DBB887F6-5CC0-497C-AC8F-E5986F4A6BC7}">
      <dgm:prSet phldr="0"/>
      <dgm:spPr/>
      <dgm:t>
        <a:bodyPr/>
        <a:lstStyle/>
        <a:p>
          <a:r>
            <a:rPr lang="en-US">
              <a:latin typeface="Helvetica"/>
              <a:cs typeface="Helvetica"/>
            </a:rPr>
            <a:t> </a:t>
          </a:r>
        </a:p>
      </dgm:t>
    </dgm:pt>
    <dgm:pt modelId="{5B3C8C2F-16FB-483C-9020-BE38DACCA23E}" type="parTrans" cxnId="{A44343AD-AB7D-4869-8C2B-CA6F31EA74A0}">
      <dgm:prSet/>
      <dgm:spPr/>
      <dgm:t>
        <a:bodyPr/>
        <a:lstStyle/>
        <a:p>
          <a:endParaRPr lang="en-US"/>
        </a:p>
      </dgm:t>
    </dgm:pt>
    <dgm:pt modelId="{3FE32A6D-2EBB-4CEC-8149-CE7508BD9869}" type="sibTrans" cxnId="{A44343AD-AB7D-4869-8C2B-CA6F31EA74A0}">
      <dgm:prSet/>
      <dgm:spPr/>
      <dgm:t>
        <a:bodyPr/>
        <a:lstStyle/>
        <a:p>
          <a:endParaRPr lang="en-US"/>
        </a:p>
      </dgm:t>
    </dgm:pt>
    <dgm:pt modelId="{C91F1A12-14D7-4F2C-95B9-E4E759D39378}">
      <dgm:prSet phldr="0"/>
      <dgm:spPr/>
      <dgm:t>
        <a:bodyPr/>
        <a:lstStyle/>
        <a:p>
          <a:endParaRPr lang="en-US">
            <a:latin typeface="Helvetica"/>
            <a:cs typeface="Helvetica"/>
          </a:endParaRPr>
        </a:p>
      </dgm:t>
    </dgm:pt>
    <dgm:pt modelId="{26FB4C1B-DE89-4664-A840-E7E56018366B}" type="parTrans" cxnId="{140ABD9A-C035-400D-9621-B3A46DDB715D}">
      <dgm:prSet/>
      <dgm:spPr/>
      <dgm:t>
        <a:bodyPr/>
        <a:lstStyle/>
        <a:p>
          <a:endParaRPr lang="en-US"/>
        </a:p>
      </dgm:t>
    </dgm:pt>
    <dgm:pt modelId="{E9A61182-6570-4FF3-9981-E683E8176806}" type="sibTrans" cxnId="{140ABD9A-C035-400D-9621-B3A46DDB715D}">
      <dgm:prSet/>
      <dgm:spPr/>
      <dgm:t>
        <a:bodyPr/>
        <a:lstStyle/>
        <a:p>
          <a:endParaRPr lang="en-US"/>
        </a:p>
      </dgm:t>
    </dgm:pt>
    <dgm:pt modelId="{B117D709-1DB1-41B4-8E63-A399EDAA890B}">
      <dgm:prSet phldr="0"/>
      <dgm:spPr/>
      <dgm:t>
        <a:bodyPr/>
        <a:lstStyle/>
        <a:p>
          <a:endParaRPr lang="en-US">
            <a:latin typeface="Helvetica"/>
            <a:cs typeface="Helvetica"/>
          </a:endParaRPr>
        </a:p>
      </dgm:t>
    </dgm:pt>
    <dgm:pt modelId="{41704725-47CD-4EDD-B92F-5CF8FCBEB865}" type="parTrans" cxnId="{3F626388-2215-457B-85FA-986D1D935F65}">
      <dgm:prSet/>
      <dgm:spPr/>
      <dgm:t>
        <a:bodyPr/>
        <a:lstStyle/>
        <a:p>
          <a:endParaRPr lang="en-US"/>
        </a:p>
      </dgm:t>
    </dgm:pt>
    <dgm:pt modelId="{AD281F2E-7BEB-4133-92E6-D4430ED35E4F}" type="sibTrans" cxnId="{3F626388-2215-457B-85FA-986D1D935F65}">
      <dgm:prSet/>
      <dgm:spPr/>
      <dgm:t>
        <a:bodyPr/>
        <a:lstStyle/>
        <a:p>
          <a:endParaRPr lang="en-US"/>
        </a:p>
      </dgm:t>
    </dgm:pt>
    <dgm:pt modelId="{C8BC80DA-8F70-4D7D-9628-82547F955915}">
      <dgm:prSet phldr="0"/>
      <dgm:spPr/>
      <dgm:t>
        <a:bodyPr/>
        <a:lstStyle/>
        <a:p>
          <a:endParaRPr lang="en-US">
            <a:latin typeface="Helvetica"/>
            <a:cs typeface="Helvetica"/>
          </a:endParaRPr>
        </a:p>
      </dgm:t>
    </dgm:pt>
    <dgm:pt modelId="{410EAB05-2D4D-4339-9716-D5F6DD2AB553}" type="parTrans" cxnId="{38E70EE6-7009-45BD-94D1-5EDE845EFA49}">
      <dgm:prSet/>
      <dgm:spPr/>
      <dgm:t>
        <a:bodyPr/>
        <a:lstStyle/>
        <a:p>
          <a:endParaRPr lang="en-US"/>
        </a:p>
      </dgm:t>
    </dgm:pt>
    <dgm:pt modelId="{61C5703D-A17B-4F52-9389-E5B42C95E6AC}" type="sibTrans" cxnId="{38E70EE6-7009-45BD-94D1-5EDE845EFA49}">
      <dgm:prSet/>
      <dgm:spPr/>
      <dgm:t>
        <a:bodyPr/>
        <a:lstStyle/>
        <a:p>
          <a:endParaRPr lang="en-US"/>
        </a:p>
      </dgm:t>
    </dgm:pt>
    <dgm:pt modelId="{8570A0A3-5A3D-41C5-A77F-A4910DCAF668}">
      <dgm:prSet phldr="0"/>
      <dgm:spPr/>
      <dgm:t>
        <a:bodyPr/>
        <a:lstStyle/>
        <a:p>
          <a:endParaRPr lang="en-US">
            <a:latin typeface="Helvetica"/>
            <a:cs typeface="Helvetica"/>
          </a:endParaRPr>
        </a:p>
      </dgm:t>
    </dgm:pt>
    <dgm:pt modelId="{25B0E189-CAF4-4194-AED2-772534417A67}" type="parTrans" cxnId="{22CF9E1C-D068-4CBE-AFF4-AC01F5AF2C6D}">
      <dgm:prSet/>
      <dgm:spPr/>
      <dgm:t>
        <a:bodyPr/>
        <a:lstStyle/>
        <a:p>
          <a:endParaRPr lang="en-US"/>
        </a:p>
      </dgm:t>
    </dgm:pt>
    <dgm:pt modelId="{730B2C8B-34D2-475B-BC69-1BAA8875D510}" type="sibTrans" cxnId="{22CF9E1C-D068-4CBE-AFF4-AC01F5AF2C6D}">
      <dgm:prSet/>
      <dgm:spPr/>
      <dgm:t>
        <a:bodyPr/>
        <a:lstStyle/>
        <a:p>
          <a:endParaRPr lang="en-US"/>
        </a:p>
      </dgm:t>
    </dgm:pt>
    <dgm:pt modelId="{3127A221-8BC3-4378-B56F-CA91B7556FFF}">
      <dgm:prSet phldr="0"/>
      <dgm:spPr/>
      <dgm:t>
        <a:bodyPr/>
        <a:lstStyle/>
        <a:p>
          <a:endParaRPr lang="en-US">
            <a:latin typeface="Helvetica"/>
            <a:cs typeface="Helvetica"/>
          </a:endParaRPr>
        </a:p>
      </dgm:t>
    </dgm:pt>
    <dgm:pt modelId="{D6DCBFAE-A2C7-4224-8B40-9649217BEA36}" type="parTrans" cxnId="{18BC194E-2A14-4F31-9AB9-2EF6C75A1645}">
      <dgm:prSet/>
      <dgm:spPr/>
      <dgm:t>
        <a:bodyPr/>
        <a:lstStyle/>
        <a:p>
          <a:endParaRPr lang="en-US"/>
        </a:p>
      </dgm:t>
    </dgm:pt>
    <dgm:pt modelId="{E7312060-F97F-42B9-8EF1-A534461B1154}" type="sibTrans" cxnId="{18BC194E-2A14-4F31-9AB9-2EF6C75A1645}">
      <dgm:prSet/>
      <dgm:spPr/>
      <dgm:t>
        <a:bodyPr/>
        <a:lstStyle/>
        <a:p>
          <a:endParaRPr lang="en-US"/>
        </a:p>
      </dgm:t>
    </dgm:pt>
    <dgm:pt modelId="{A077B3FB-DFC3-43C3-B61A-E1B2F7579A28}" type="pres">
      <dgm:prSet presAssocID="{1F7A1B44-7043-4BB0-BD6B-0782C041ADC3}" presName="Name0" presStyleCnt="0">
        <dgm:presLayoutVars>
          <dgm:dir/>
          <dgm:resizeHandles val="exact"/>
        </dgm:presLayoutVars>
      </dgm:prSet>
      <dgm:spPr/>
    </dgm:pt>
    <dgm:pt modelId="{B7937753-05A6-46AB-9966-D177E1331361}" type="pres">
      <dgm:prSet presAssocID="{1F7A1B44-7043-4BB0-BD6B-0782C041ADC3}" presName="arrow" presStyleLbl="bgShp" presStyleIdx="0" presStyleCnt="1"/>
      <dgm:spPr/>
    </dgm:pt>
    <dgm:pt modelId="{8D95FD95-5DFE-4757-A2EC-7EDD3136359B}" type="pres">
      <dgm:prSet presAssocID="{1F7A1B44-7043-4BB0-BD6B-0782C041ADC3}" presName="points" presStyleCnt="0"/>
      <dgm:spPr/>
    </dgm:pt>
    <dgm:pt modelId="{C39610F1-E8D0-4AB5-9C3A-BD84C58FDA6F}" type="pres">
      <dgm:prSet presAssocID="{63E125E5-5B04-47B5-AF60-151D12EEE23E}" presName="compositeA" presStyleCnt="0"/>
      <dgm:spPr/>
    </dgm:pt>
    <dgm:pt modelId="{0D172197-CAB9-463E-AA88-077FCABAB706}" type="pres">
      <dgm:prSet presAssocID="{63E125E5-5B04-47B5-AF60-151D12EEE23E}" presName="textA" presStyleLbl="revTx" presStyleIdx="0" presStyleCnt="10">
        <dgm:presLayoutVars>
          <dgm:bulletEnabled val="1"/>
        </dgm:presLayoutVars>
      </dgm:prSet>
      <dgm:spPr/>
    </dgm:pt>
    <dgm:pt modelId="{3D9E390A-DAC4-4ECD-A0D3-735CCE15BAEA}" type="pres">
      <dgm:prSet presAssocID="{63E125E5-5B04-47B5-AF60-151D12EEE23E}" presName="circleA" presStyleLbl="node1" presStyleIdx="0" presStyleCnt="10"/>
      <dgm:spPr>
        <a:solidFill>
          <a:schemeClr val="accent4"/>
        </a:solidFill>
      </dgm:spPr>
    </dgm:pt>
    <dgm:pt modelId="{2D7EC709-7E5F-4E93-9DF2-E88A6DB3515F}" type="pres">
      <dgm:prSet presAssocID="{63E125E5-5B04-47B5-AF60-151D12EEE23E}" presName="spaceA" presStyleCnt="0"/>
      <dgm:spPr/>
    </dgm:pt>
    <dgm:pt modelId="{109D55F9-FFBE-48A6-8887-8D145EB46040}" type="pres">
      <dgm:prSet presAssocID="{DDE329F5-FAB8-450B-9AF2-8803EA477067}" presName="space" presStyleCnt="0"/>
      <dgm:spPr/>
    </dgm:pt>
    <dgm:pt modelId="{3A7E5496-9666-4CC8-A764-E0C45FAB3853}" type="pres">
      <dgm:prSet presAssocID="{C91F1A12-14D7-4F2C-95B9-E4E759D39378}" presName="compositeB" presStyleCnt="0"/>
      <dgm:spPr/>
    </dgm:pt>
    <dgm:pt modelId="{916A5FF0-EA46-45E8-9EB8-51851BE33276}" type="pres">
      <dgm:prSet presAssocID="{C91F1A12-14D7-4F2C-95B9-E4E759D39378}" presName="textB" presStyleLbl="revTx" presStyleIdx="1" presStyleCnt="10">
        <dgm:presLayoutVars>
          <dgm:bulletEnabled val="1"/>
        </dgm:presLayoutVars>
      </dgm:prSet>
      <dgm:spPr/>
    </dgm:pt>
    <dgm:pt modelId="{756E0266-BA1A-48E3-A47B-5673584F3CAE}" type="pres">
      <dgm:prSet presAssocID="{C91F1A12-14D7-4F2C-95B9-E4E759D39378}" presName="circleB" presStyleLbl="node1" presStyleIdx="1" presStyleCnt="10"/>
      <dgm:spPr/>
    </dgm:pt>
    <dgm:pt modelId="{389699E3-41E0-4B31-85C5-1F41C9617681}" type="pres">
      <dgm:prSet presAssocID="{C91F1A12-14D7-4F2C-95B9-E4E759D39378}" presName="spaceB" presStyleCnt="0"/>
      <dgm:spPr/>
    </dgm:pt>
    <dgm:pt modelId="{981128C5-04AF-4518-AD5D-08D8B7FEE189}" type="pres">
      <dgm:prSet presAssocID="{E9A61182-6570-4FF3-9981-E683E8176806}" presName="space" presStyleCnt="0"/>
      <dgm:spPr/>
    </dgm:pt>
    <dgm:pt modelId="{405039D8-415A-4A67-8B4F-515B6038D509}" type="pres">
      <dgm:prSet presAssocID="{B117D709-1DB1-41B4-8E63-A399EDAA890B}" presName="compositeA" presStyleCnt="0"/>
      <dgm:spPr/>
    </dgm:pt>
    <dgm:pt modelId="{E87459D5-C89B-48E2-8751-5F1B33367A4D}" type="pres">
      <dgm:prSet presAssocID="{B117D709-1DB1-41B4-8E63-A399EDAA890B}" presName="textA" presStyleLbl="revTx" presStyleIdx="2" presStyleCnt="10">
        <dgm:presLayoutVars>
          <dgm:bulletEnabled val="1"/>
        </dgm:presLayoutVars>
      </dgm:prSet>
      <dgm:spPr/>
    </dgm:pt>
    <dgm:pt modelId="{FD286CEC-B850-4141-9B11-4D2229DDD6F8}" type="pres">
      <dgm:prSet presAssocID="{B117D709-1DB1-41B4-8E63-A399EDAA890B}" presName="circleA" presStyleLbl="node1" presStyleIdx="2" presStyleCnt="10"/>
      <dgm:spPr/>
    </dgm:pt>
    <dgm:pt modelId="{8860DC73-2EBF-4947-A506-97F267573773}" type="pres">
      <dgm:prSet presAssocID="{B117D709-1DB1-41B4-8E63-A399EDAA890B}" presName="spaceA" presStyleCnt="0"/>
      <dgm:spPr/>
    </dgm:pt>
    <dgm:pt modelId="{FA6F9C02-3D2C-4CBE-9166-5F039207ADED}" type="pres">
      <dgm:prSet presAssocID="{AD281F2E-7BEB-4133-92E6-D4430ED35E4F}" presName="space" presStyleCnt="0"/>
      <dgm:spPr/>
    </dgm:pt>
    <dgm:pt modelId="{86B8115A-4E7A-4184-BA1A-F5F7D4668450}" type="pres">
      <dgm:prSet presAssocID="{C8BC80DA-8F70-4D7D-9628-82547F955915}" presName="compositeB" presStyleCnt="0"/>
      <dgm:spPr/>
    </dgm:pt>
    <dgm:pt modelId="{BDDFFEF9-C2A3-46C1-ABCD-421628B9A62E}" type="pres">
      <dgm:prSet presAssocID="{C8BC80DA-8F70-4D7D-9628-82547F955915}" presName="textB" presStyleLbl="revTx" presStyleIdx="3" presStyleCnt="10">
        <dgm:presLayoutVars>
          <dgm:bulletEnabled val="1"/>
        </dgm:presLayoutVars>
      </dgm:prSet>
      <dgm:spPr/>
    </dgm:pt>
    <dgm:pt modelId="{C8EA2309-1251-420C-89ED-C1777BAE8C3F}" type="pres">
      <dgm:prSet presAssocID="{C8BC80DA-8F70-4D7D-9628-82547F955915}" presName="circleB" presStyleLbl="node1" presStyleIdx="3" presStyleCnt="10"/>
      <dgm:spPr/>
    </dgm:pt>
    <dgm:pt modelId="{6BC46ED4-D01F-4313-B5CC-8D7BDA655D84}" type="pres">
      <dgm:prSet presAssocID="{C8BC80DA-8F70-4D7D-9628-82547F955915}" presName="spaceB" presStyleCnt="0"/>
      <dgm:spPr/>
    </dgm:pt>
    <dgm:pt modelId="{2CE0429E-E1FF-40B9-AE07-35113E44C2D6}" type="pres">
      <dgm:prSet presAssocID="{61C5703D-A17B-4F52-9389-E5B42C95E6AC}" presName="space" presStyleCnt="0"/>
      <dgm:spPr/>
    </dgm:pt>
    <dgm:pt modelId="{18C90D86-DB8F-4329-B1BC-5C9EBDF7B10C}" type="pres">
      <dgm:prSet presAssocID="{8570A0A3-5A3D-41C5-A77F-A4910DCAF668}" presName="compositeA" presStyleCnt="0"/>
      <dgm:spPr/>
    </dgm:pt>
    <dgm:pt modelId="{A2BDFB09-B887-4B82-8B79-5D374D6C2DC3}" type="pres">
      <dgm:prSet presAssocID="{8570A0A3-5A3D-41C5-A77F-A4910DCAF668}" presName="textA" presStyleLbl="revTx" presStyleIdx="4" presStyleCnt="10">
        <dgm:presLayoutVars>
          <dgm:bulletEnabled val="1"/>
        </dgm:presLayoutVars>
      </dgm:prSet>
      <dgm:spPr/>
    </dgm:pt>
    <dgm:pt modelId="{A0A2361A-6A61-4F33-BC18-068626277B7D}" type="pres">
      <dgm:prSet presAssocID="{8570A0A3-5A3D-41C5-A77F-A4910DCAF668}" presName="circleA" presStyleLbl="node1" presStyleIdx="4" presStyleCnt="10"/>
      <dgm:spPr/>
    </dgm:pt>
    <dgm:pt modelId="{406DC5C7-EE5E-4057-8AF9-E5920E474CE8}" type="pres">
      <dgm:prSet presAssocID="{8570A0A3-5A3D-41C5-A77F-A4910DCAF668}" presName="spaceA" presStyleCnt="0"/>
      <dgm:spPr/>
    </dgm:pt>
    <dgm:pt modelId="{2F9650D8-B131-4C93-8ABE-A197325D4832}" type="pres">
      <dgm:prSet presAssocID="{730B2C8B-34D2-475B-BC69-1BAA8875D510}" presName="space" presStyleCnt="0"/>
      <dgm:spPr/>
    </dgm:pt>
    <dgm:pt modelId="{9F81FA15-5F2F-4F6E-906C-4C0A33C98A56}" type="pres">
      <dgm:prSet presAssocID="{3127A221-8BC3-4378-B56F-CA91B7556FFF}" presName="compositeB" presStyleCnt="0"/>
      <dgm:spPr/>
    </dgm:pt>
    <dgm:pt modelId="{ABD83957-3139-4D75-9692-C8D22BBD97BD}" type="pres">
      <dgm:prSet presAssocID="{3127A221-8BC3-4378-B56F-CA91B7556FFF}" presName="textB" presStyleLbl="revTx" presStyleIdx="5" presStyleCnt="10">
        <dgm:presLayoutVars>
          <dgm:bulletEnabled val="1"/>
        </dgm:presLayoutVars>
      </dgm:prSet>
      <dgm:spPr/>
    </dgm:pt>
    <dgm:pt modelId="{FE492289-F033-4612-AB8F-755C58FFF7AA}" type="pres">
      <dgm:prSet presAssocID="{3127A221-8BC3-4378-B56F-CA91B7556FFF}" presName="circleB" presStyleLbl="node1" presStyleIdx="5" presStyleCnt="10"/>
      <dgm:spPr/>
    </dgm:pt>
    <dgm:pt modelId="{B9A8C9FE-9CD6-44B8-98A8-20BBAEA6C1E4}" type="pres">
      <dgm:prSet presAssocID="{3127A221-8BC3-4378-B56F-CA91B7556FFF}" presName="spaceB" presStyleCnt="0"/>
      <dgm:spPr/>
    </dgm:pt>
    <dgm:pt modelId="{F003180A-8DBC-4246-8F4D-F457B899F9CD}" type="pres">
      <dgm:prSet presAssocID="{E7312060-F97F-42B9-8EF1-A534461B1154}" presName="space" presStyleCnt="0"/>
      <dgm:spPr/>
    </dgm:pt>
    <dgm:pt modelId="{AF22E3EA-1F4F-46BE-BADA-57C1299AB55E}" type="pres">
      <dgm:prSet presAssocID="{11414502-901D-4639-96C4-EB2988D1FC9D}" presName="compositeA" presStyleCnt="0"/>
      <dgm:spPr/>
    </dgm:pt>
    <dgm:pt modelId="{51BBA302-FF32-4B10-8C6F-5A214464FE93}" type="pres">
      <dgm:prSet presAssocID="{11414502-901D-4639-96C4-EB2988D1FC9D}" presName="textA" presStyleLbl="revTx" presStyleIdx="6" presStyleCnt="10">
        <dgm:presLayoutVars>
          <dgm:bulletEnabled val="1"/>
        </dgm:presLayoutVars>
      </dgm:prSet>
      <dgm:spPr/>
    </dgm:pt>
    <dgm:pt modelId="{6CA439D5-6954-40EC-BBA8-C8468053D4DA}" type="pres">
      <dgm:prSet presAssocID="{11414502-901D-4639-96C4-EB2988D1FC9D}" presName="circleA" presStyleLbl="node1" presStyleIdx="6" presStyleCnt="10"/>
      <dgm:spPr/>
    </dgm:pt>
    <dgm:pt modelId="{6EA28528-471A-488B-88B0-1EEABFE857E7}" type="pres">
      <dgm:prSet presAssocID="{11414502-901D-4639-96C4-EB2988D1FC9D}" presName="spaceA" presStyleCnt="0"/>
      <dgm:spPr/>
    </dgm:pt>
    <dgm:pt modelId="{F60C13D0-BE40-4513-86E5-7697EEE4D27D}" type="pres">
      <dgm:prSet presAssocID="{DE41FA6C-E2C5-4EC8-B1A6-192333CF6123}" presName="space" presStyleCnt="0"/>
      <dgm:spPr/>
    </dgm:pt>
    <dgm:pt modelId="{DF854F36-ABA9-4B9D-80AC-2D1FBC5E403A}" type="pres">
      <dgm:prSet presAssocID="{192C3DD3-2972-4515-A90D-EC751C0EEDC2}" presName="compositeB" presStyleCnt="0"/>
      <dgm:spPr/>
    </dgm:pt>
    <dgm:pt modelId="{4B6A0E95-E591-4ECF-BA10-C6D7FC29BE1B}" type="pres">
      <dgm:prSet presAssocID="{192C3DD3-2972-4515-A90D-EC751C0EEDC2}" presName="textB" presStyleLbl="revTx" presStyleIdx="7" presStyleCnt="10">
        <dgm:presLayoutVars>
          <dgm:bulletEnabled val="1"/>
        </dgm:presLayoutVars>
      </dgm:prSet>
      <dgm:spPr/>
    </dgm:pt>
    <dgm:pt modelId="{8E805D78-8DA8-4FD8-9F78-4E2E72095E58}" type="pres">
      <dgm:prSet presAssocID="{192C3DD3-2972-4515-A90D-EC751C0EEDC2}" presName="circleB" presStyleLbl="node1" presStyleIdx="7" presStyleCnt="10"/>
      <dgm:spPr/>
    </dgm:pt>
    <dgm:pt modelId="{D69A35CD-BE95-4795-8EFF-4E88FA0ECBC9}" type="pres">
      <dgm:prSet presAssocID="{192C3DD3-2972-4515-A90D-EC751C0EEDC2}" presName="spaceB" presStyleCnt="0"/>
      <dgm:spPr/>
    </dgm:pt>
    <dgm:pt modelId="{2FADB90D-9070-455C-BC5E-50D96689F736}" type="pres">
      <dgm:prSet presAssocID="{009B93D5-EE5F-42F6-9AB7-958008C4BB23}" presName="space" presStyleCnt="0"/>
      <dgm:spPr/>
    </dgm:pt>
    <dgm:pt modelId="{385FCAB5-6E38-40FE-9BDE-DDD3B0560CE5}" type="pres">
      <dgm:prSet presAssocID="{EB71EB14-8160-490D-AE8F-8A32BD955918}" presName="compositeA" presStyleCnt="0"/>
      <dgm:spPr/>
    </dgm:pt>
    <dgm:pt modelId="{C31ADC9D-70A4-44C0-A5D7-369A9CEDD592}" type="pres">
      <dgm:prSet presAssocID="{EB71EB14-8160-490D-AE8F-8A32BD955918}" presName="textA" presStyleLbl="revTx" presStyleIdx="8" presStyleCnt="10">
        <dgm:presLayoutVars>
          <dgm:bulletEnabled val="1"/>
        </dgm:presLayoutVars>
      </dgm:prSet>
      <dgm:spPr/>
    </dgm:pt>
    <dgm:pt modelId="{C743B5D5-3C00-41FC-BFDE-70EEEDB8675D}" type="pres">
      <dgm:prSet presAssocID="{EB71EB14-8160-490D-AE8F-8A32BD955918}" presName="circleA" presStyleLbl="node1" presStyleIdx="8" presStyleCnt="10"/>
      <dgm:spPr/>
    </dgm:pt>
    <dgm:pt modelId="{87D0D685-26CF-4BFE-A659-BA2CC77A6C67}" type="pres">
      <dgm:prSet presAssocID="{EB71EB14-8160-490D-AE8F-8A32BD955918}" presName="spaceA" presStyleCnt="0"/>
      <dgm:spPr/>
    </dgm:pt>
    <dgm:pt modelId="{9B33F090-4DD3-428E-8255-7F83008C7517}" type="pres">
      <dgm:prSet presAssocID="{D6AA8124-067B-4FC7-ADA6-807F703FB73A}" presName="space" presStyleCnt="0"/>
      <dgm:spPr/>
    </dgm:pt>
    <dgm:pt modelId="{CF0660F3-F9E6-4727-B31B-328C0BD4FB01}" type="pres">
      <dgm:prSet presAssocID="{DBB887F6-5CC0-497C-AC8F-E5986F4A6BC7}" presName="compositeB" presStyleCnt="0"/>
      <dgm:spPr/>
    </dgm:pt>
    <dgm:pt modelId="{C98A9CAD-BC53-4C73-BFD6-48E2B7F2DAF6}" type="pres">
      <dgm:prSet presAssocID="{DBB887F6-5CC0-497C-AC8F-E5986F4A6BC7}" presName="textB" presStyleLbl="revTx" presStyleIdx="9" presStyleCnt="10">
        <dgm:presLayoutVars>
          <dgm:bulletEnabled val="1"/>
        </dgm:presLayoutVars>
      </dgm:prSet>
      <dgm:spPr/>
    </dgm:pt>
    <dgm:pt modelId="{2734E6AC-6F6B-4AA1-A0C0-252EF39F1150}" type="pres">
      <dgm:prSet presAssocID="{DBB887F6-5CC0-497C-AC8F-E5986F4A6BC7}" presName="circleB" presStyleLbl="node1" presStyleIdx="9" presStyleCnt="10"/>
      <dgm:spPr/>
    </dgm:pt>
    <dgm:pt modelId="{A9E206AD-9523-4B26-A456-1E88E54CEB18}" type="pres">
      <dgm:prSet presAssocID="{DBB887F6-5CC0-497C-AC8F-E5986F4A6BC7}" presName="spaceB" presStyleCnt="0"/>
      <dgm:spPr/>
    </dgm:pt>
  </dgm:ptLst>
  <dgm:cxnLst>
    <dgm:cxn modelId="{22CF9E1C-D068-4CBE-AFF4-AC01F5AF2C6D}" srcId="{1F7A1B44-7043-4BB0-BD6B-0782C041ADC3}" destId="{8570A0A3-5A3D-41C5-A77F-A4910DCAF668}" srcOrd="4" destOrd="0" parTransId="{25B0E189-CAF4-4194-AED2-772534417A67}" sibTransId="{730B2C8B-34D2-475B-BC69-1BAA8875D510}"/>
    <dgm:cxn modelId="{3F9DE131-FEAC-4747-BC34-3A6BD3F848F2}" type="presOf" srcId="{C8BC80DA-8F70-4D7D-9628-82547F955915}" destId="{BDDFFEF9-C2A3-46C1-ABCD-421628B9A62E}" srcOrd="0" destOrd="0" presId="urn:microsoft.com/office/officeart/2005/8/layout/hProcess11"/>
    <dgm:cxn modelId="{BC432F67-17AA-4A75-9031-0AC924B97400}" type="presOf" srcId="{11414502-901D-4639-96C4-EB2988D1FC9D}" destId="{51BBA302-FF32-4B10-8C6F-5A214464FE93}" srcOrd="0" destOrd="0" presId="urn:microsoft.com/office/officeart/2005/8/layout/hProcess11"/>
    <dgm:cxn modelId="{18BC194E-2A14-4F31-9AB9-2EF6C75A1645}" srcId="{1F7A1B44-7043-4BB0-BD6B-0782C041ADC3}" destId="{3127A221-8BC3-4378-B56F-CA91B7556FFF}" srcOrd="5" destOrd="0" parTransId="{D6DCBFAE-A2C7-4224-8B40-9649217BEA36}" sibTransId="{E7312060-F97F-42B9-8EF1-A534461B1154}"/>
    <dgm:cxn modelId="{0A94FA6F-7D07-45F0-9161-9FC555D597BB}" type="presOf" srcId="{C91F1A12-14D7-4F2C-95B9-E4E759D39378}" destId="{916A5FF0-EA46-45E8-9EB8-51851BE33276}" srcOrd="0" destOrd="0" presId="urn:microsoft.com/office/officeart/2005/8/layout/hProcess11"/>
    <dgm:cxn modelId="{EE39CA55-E83E-4E8F-8ADA-AFF6A43EBA5A}" type="presOf" srcId="{DBB887F6-5CC0-497C-AC8F-E5986F4A6BC7}" destId="{C98A9CAD-BC53-4C73-BFD6-48E2B7F2DAF6}" srcOrd="0" destOrd="0" presId="urn:microsoft.com/office/officeart/2005/8/layout/hProcess11"/>
    <dgm:cxn modelId="{2DF7E45A-690C-4844-96E3-0E804BAF0E45}" srcId="{1F7A1B44-7043-4BB0-BD6B-0782C041ADC3}" destId="{192C3DD3-2972-4515-A90D-EC751C0EEDC2}" srcOrd="7" destOrd="0" parTransId="{7ACFB3AC-17DC-4B44-AC43-B043BEC2DCB1}" sibTransId="{009B93D5-EE5F-42F6-9AB7-958008C4BB23}"/>
    <dgm:cxn modelId="{07C7E781-A94A-4519-9085-C894418BBE66}" srcId="{1F7A1B44-7043-4BB0-BD6B-0782C041ADC3}" destId="{63E125E5-5B04-47B5-AF60-151D12EEE23E}" srcOrd="0" destOrd="0" parTransId="{E4B23858-AA40-4535-998F-1951F38750A3}" sibTransId="{DDE329F5-FAB8-450B-9AF2-8803EA477067}"/>
    <dgm:cxn modelId="{98892B82-993C-414B-A215-BAFC25ECFFB1}" type="presOf" srcId="{3127A221-8BC3-4378-B56F-CA91B7556FFF}" destId="{ABD83957-3139-4D75-9692-C8D22BBD97BD}" srcOrd="0" destOrd="0" presId="urn:microsoft.com/office/officeart/2005/8/layout/hProcess11"/>
    <dgm:cxn modelId="{975E4985-EF35-4A4E-897A-4A8D3E990F31}" type="presOf" srcId="{1F7A1B44-7043-4BB0-BD6B-0782C041ADC3}" destId="{A077B3FB-DFC3-43C3-B61A-E1B2F7579A28}" srcOrd="0" destOrd="0" presId="urn:microsoft.com/office/officeart/2005/8/layout/hProcess11"/>
    <dgm:cxn modelId="{3F626388-2215-457B-85FA-986D1D935F65}" srcId="{1F7A1B44-7043-4BB0-BD6B-0782C041ADC3}" destId="{B117D709-1DB1-41B4-8E63-A399EDAA890B}" srcOrd="2" destOrd="0" parTransId="{41704725-47CD-4EDD-B92F-5CF8FCBEB865}" sibTransId="{AD281F2E-7BEB-4133-92E6-D4430ED35E4F}"/>
    <dgm:cxn modelId="{D4190A8B-233D-4EF0-A3A9-68645F2E0355}" srcId="{1F7A1B44-7043-4BB0-BD6B-0782C041ADC3}" destId="{EB71EB14-8160-490D-AE8F-8A32BD955918}" srcOrd="8" destOrd="0" parTransId="{5805E3AC-2405-4BC1-8D3A-9999B65B52B6}" sibTransId="{D6AA8124-067B-4FC7-ADA6-807F703FB73A}"/>
    <dgm:cxn modelId="{C9750694-2CE8-48F1-876E-42EA6B54B8E8}" type="presOf" srcId="{B117D709-1DB1-41B4-8E63-A399EDAA890B}" destId="{E87459D5-C89B-48E2-8751-5F1B33367A4D}" srcOrd="0" destOrd="0" presId="urn:microsoft.com/office/officeart/2005/8/layout/hProcess11"/>
    <dgm:cxn modelId="{140ABD9A-C035-400D-9621-B3A46DDB715D}" srcId="{1F7A1B44-7043-4BB0-BD6B-0782C041ADC3}" destId="{C91F1A12-14D7-4F2C-95B9-E4E759D39378}" srcOrd="1" destOrd="0" parTransId="{26FB4C1B-DE89-4664-A840-E7E56018366B}" sibTransId="{E9A61182-6570-4FF3-9981-E683E8176806}"/>
    <dgm:cxn modelId="{6BB708A7-8919-4ABC-8106-8B8C8235DD42}" type="presOf" srcId="{63E125E5-5B04-47B5-AF60-151D12EEE23E}" destId="{0D172197-CAB9-463E-AA88-077FCABAB706}" srcOrd="0" destOrd="0" presId="urn:microsoft.com/office/officeart/2005/8/layout/hProcess11"/>
    <dgm:cxn modelId="{A44343AD-AB7D-4869-8C2B-CA6F31EA74A0}" srcId="{1F7A1B44-7043-4BB0-BD6B-0782C041ADC3}" destId="{DBB887F6-5CC0-497C-AC8F-E5986F4A6BC7}" srcOrd="9" destOrd="0" parTransId="{5B3C8C2F-16FB-483C-9020-BE38DACCA23E}" sibTransId="{3FE32A6D-2EBB-4CEC-8149-CE7508BD9869}"/>
    <dgm:cxn modelId="{D0942AD6-EFAF-4C4B-A388-360A57EDEB98}" type="presOf" srcId="{EB71EB14-8160-490D-AE8F-8A32BD955918}" destId="{C31ADC9D-70A4-44C0-A5D7-369A9CEDD592}" srcOrd="0" destOrd="0" presId="urn:microsoft.com/office/officeart/2005/8/layout/hProcess11"/>
    <dgm:cxn modelId="{928F1FD9-4E51-42EA-83E4-0CB117F5D57A}" type="presOf" srcId="{8570A0A3-5A3D-41C5-A77F-A4910DCAF668}" destId="{A2BDFB09-B887-4B82-8B79-5D374D6C2DC3}" srcOrd="0" destOrd="0" presId="urn:microsoft.com/office/officeart/2005/8/layout/hProcess11"/>
    <dgm:cxn modelId="{B40465DB-C6D8-41E3-A69A-E139A0CA6735}" type="presOf" srcId="{192C3DD3-2972-4515-A90D-EC751C0EEDC2}" destId="{4B6A0E95-E591-4ECF-BA10-C6D7FC29BE1B}" srcOrd="0" destOrd="0" presId="urn:microsoft.com/office/officeart/2005/8/layout/hProcess11"/>
    <dgm:cxn modelId="{38E70EE6-7009-45BD-94D1-5EDE845EFA49}" srcId="{1F7A1B44-7043-4BB0-BD6B-0782C041ADC3}" destId="{C8BC80DA-8F70-4D7D-9628-82547F955915}" srcOrd="3" destOrd="0" parTransId="{410EAB05-2D4D-4339-9716-D5F6DD2AB553}" sibTransId="{61C5703D-A17B-4F52-9389-E5B42C95E6AC}"/>
    <dgm:cxn modelId="{F8DE28E7-1EAF-4D7F-87F3-92D410685534}" srcId="{1F7A1B44-7043-4BB0-BD6B-0782C041ADC3}" destId="{11414502-901D-4639-96C4-EB2988D1FC9D}" srcOrd="6" destOrd="0" parTransId="{8D398202-1779-4759-92A0-B466EA48835D}" sibTransId="{DE41FA6C-E2C5-4EC8-B1A6-192333CF6123}"/>
    <dgm:cxn modelId="{CDECBF0B-EBCA-4F96-8E7F-E886A4EB27BA}" type="presParOf" srcId="{A077B3FB-DFC3-43C3-B61A-E1B2F7579A28}" destId="{B7937753-05A6-46AB-9966-D177E1331361}" srcOrd="0" destOrd="0" presId="urn:microsoft.com/office/officeart/2005/8/layout/hProcess11"/>
    <dgm:cxn modelId="{CE095648-E71E-4006-A269-8A917B6BF69A}" type="presParOf" srcId="{A077B3FB-DFC3-43C3-B61A-E1B2F7579A28}" destId="{8D95FD95-5DFE-4757-A2EC-7EDD3136359B}" srcOrd="1" destOrd="0" presId="urn:microsoft.com/office/officeart/2005/8/layout/hProcess11"/>
    <dgm:cxn modelId="{BB1DA47A-017A-4AC3-8315-E9F3D081E128}" type="presParOf" srcId="{8D95FD95-5DFE-4757-A2EC-7EDD3136359B}" destId="{C39610F1-E8D0-4AB5-9C3A-BD84C58FDA6F}" srcOrd="0" destOrd="0" presId="urn:microsoft.com/office/officeart/2005/8/layout/hProcess11"/>
    <dgm:cxn modelId="{27B3228A-8511-47F3-84AA-E68F03D8147B}" type="presParOf" srcId="{C39610F1-E8D0-4AB5-9C3A-BD84C58FDA6F}" destId="{0D172197-CAB9-463E-AA88-077FCABAB706}" srcOrd="0" destOrd="0" presId="urn:microsoft.com/office/officeart/2005/8/layout/hProcess11"/>
    <dgm:cxn modelId="{1C743388-CF5F-460A-9AA5-4BDE43E63D13}" type="presParOf" srcId="{C39610F1-E8D0-4AB5-9C3A-BD84C58FDA6F}" destId="{3D9E390A-DAC4-4ECD-A0D3-735CCE15BAEA}" srcOrd="1" destOrd="0" presId="urn:microsoft.com/office/officeart/2005/8/layout/hProcess11"/>
    <dgm:cxn modelId="{2682CC0B-683F-4169-898D-6577CE290CE7}" type="presParOf" srcId="{C39610F1-E8D0-4AB5-9C3A-BD84C58FDA6F}" destId="{2D7EC709-7E5F-4E93-9DF2-E88A6DB3515F}" srcOrd="2" destOrd="0" presId="urn:microsoft.com/office/officeart/2005/8/layout/hProcess11"/>
    <dgm:cxn modelId="{17385B8D-9178-4B49-9C3D-C1FCBADECFF1}" type="presParOf" srcId="{8D95FD95-5DFE-4757-A2EC-7EDD3136359B}" destId="{109D55F9-FFBE-48A6-8887-8D145EB46040}" srcOrd="1" destOrd="0" presId="urn:microsoft.com/office/officeart/2005/8/layout/hProcess11"/>
    <dgm:cxn modelId="{D286E66B-951D-40E5-BD25-C333FE5CA24C}" type="presParOf" srcId="{8D95FD95-5DFE-4757-A2EC-7EDD3136359B}" destId="{3A7E5496-9666-4CC8-A764-E0C45FAB3853}" srcOrd="2" destOrd="0" presId="urn:microsoft.com/office/officeart/2005/8/layout/hProcess11"/>
    <dgm:cxn modelId="{DF39249C-2721-472B-9172-B4116323C9AB}" type="presParOf" srcId="{3A7E5496-9666-4CC8-A764-E0C45FAB3853}" destId="{916A5FF0-EA46-45E8-9EB8-51851BE33276}" srcOrd="0" destOrd="0" presId="urn:microsoft.com/office/officeart/2005/8/layout/hProcess11"/>
    <dgm:cxn modelId="{77E58040-803C-448D-A996-BF8772DF3CBB}" type="presParOf" srcId="{3A7E5496-9666-4CC8-A764-E0C45FAB3853}" destId="{756E0266-BA1A-48E3-A47B-5673584F3CAE}" srcOrd="1" destOrd="0" presId="urn:microsoft.com/office/officeart/2005/8/layout/hProcess11"/>
    <dgm:cxn modelId="{F4C054FA-6C3B-4D0A-ADF9-9D8497116E7D}" type="presParOf" srcId="{3A7E5496-9666-4CC8-A764-E0C45FAB3853}" destId="{389699E3-41E0-4B31-85C5-1F41C9617681}" srcOrd="2" destOrd="0" presId="urn:microsoft.com/office/officeart/2005/8/layout/hProcess11"/>
    <dgm:cxn modelId="{BCB80F09-9FD7-4713-8D6A-3B5441C6EB76}" type="presParOf" srcId="{8D95FD95-5DFE-4757-A2EC-7EDD3136359B}" destId="{981128C5-04AF-4518-AD5D-08D8B7FEE189}" srcOrd="3" destOrd="0" presId="urn:microsoft.com/office/officeart/2005/8/layout/hProcess11"/>
    <dgm:cxn modelId="{3D6E0A30-0B10-4D16-B02C-A6C9F53C05BD}" type="presParOf" srcId="{8D95FD95-5DFE-4757-A2EC-7EDD3136359B}" destId="{405039D8-415A-4A67-8B4F-515B6038D509}" srcOrd="4" destOrd="0" presId="urn:microsoft.com/office/officeart/2005/8/layout/hProcess11"/>
    <dgm:cxn modelId="{A1BF9913-FA77-4D16-A613-7008D9521C46}" type="presParOf" srcId="{405039D8-415A-4A67-8B4F-515B6038D509}" destId="{E87459D5-C89B-48E2-8751-5F1B33367A4D}" srcOrd="0" destOrd="0" presId="urn:microsoft.com/office/officeart/2005/8/layout/hProcess11"/>
    <dgm:cxn modelId="{8174F0A2-B988-46A9-8BA0-DA5B0F6A708B}" type="presParOf" srcId="{405039D8-415A-4A67-8B4F-515B6038D509}" destId="{FD286CEC-B850-4141-9B11-4D2229DDD6F8}" srcOrd="1" destOrd="0" presId="urn:microsoft.com/office/officeart/2005/8/layout/hProcess11"/>
    <dgm:cxn modelId="{54D3037F-DA3D-4556-8DBF-4205E5D8AC79}" type="presParOf" srcId="{405039D8-415A-4A67-8B4F-515B6038D509}" destId="{8860DC73-2EBF-4947-A506-97F267573773}" srcOrd="2" destOrd="0" presId="urn:microsoft.com/office/officeart/2005/8/layout/hProcess11"/>
    <dgm:cxn modelId="{6EF1A7C5-44E9-4935-9C68-50BFE85C855A}" type="presParOf" srcId="{8D95FD95-5DFE-4757-A2EC-7EDD3136359B}" destId="{FA6F9C02-3D2C-4CBE-9166-5F039207ADED}" srcOrd="5" destOrd="0" presId="urn:microsoft.com/office/officeart/2005/8/layout/hProcess11"/>
    <dgm:cxn modelId="{9072F5D1-87C3-4FF3-972B-23C046C2013C}" type="presParOf" srcId="{8D95FD95-5DFE-4757-A2EC-7EDD3136359B}" destId="{86B8115A-4E7A-4184-BA1A-F5F7D4668450}" srcOrd="6" destOrd="0" presId="urn:microsoft.com/office/officeart/2005/8/layout/hProcess11"/>
    <dgm:cxn modelId="{ABBA5B5F-426A-440F-B6E3-8A1F9CDB8A95}" type="presParOf" srcId="{86B8115A-4E7A-4184-BA1A-F5F7D4668450}" destId="{BDDFFEF9-C2A3-46C1-ABCD-421628B9A62E}" srcOrd="0" destOrd="0" presId="urn:microsoft.com/office/officeart/2005/8/layout/hProcess11"/>
    <dgm:cxn modelId="{B5E14E27-7839-4E3F-8ECA-97D92DF0A8CC}" type="presParOf" srcId="{86B8115A-4E7A-4184-BA1A-F5F7D4668450}" destId="{C8EA2309-1251-420C-89ED-C1777BAE8C3F}" srcOrd="1" destOrd="0" presId="urn:microsoft.com/office/officeart/2005/8/layout/hProcess11"/>
    <dgm:cxn modelId="{34B9E787-A50A-42BC-8520-CA14478E010D}" type="presParOf" srcId="{86B8115A-4E7A-4184-BA1A-F5F7D4668450}" destId="{6BC46ED4-D01F-4313-B5CC-8D7BDA655D84}" srcOrd="2" destOrd="0" presId="urn:microsoft.com/office/officeart/2005/8/layout/hProcess11"/>
    <dgm:cxn modelId="{D8311BB6-8E38-42F6-9655-42D721E5816D}" type="presParOf" srcId="{8D95FD95-5DFE-4757-A2EC-7EDD3136359B}" destId="{2CE0429E-E1FF-40B9-AE07-35113E44C2D6}" srcOrd="7" destOrd="0" presId="urn:microsoft.com/office/officeart/2005/8/layout/hProcess11"/>
    <dgm:cxn modelId="{A55478F9-62BE-4B5F-93FF-7A7E392F96FC}" type="presParOf" srcId="{8D95FD95-5DFE-4757-A2EC-7EDD3136359B}" destId="{18C90D86-DB8F-4329-B1BC-5C9EBDF7B10C}" srcOrd="8" destOrd="0" presId="urn:microsoft.com/office/officeart/2005/8/layout/hProcess11"/>
    <dgm:cxn modelId="{9695A0A5-B368-4EAE-8489-119D74829754}" type="presParOf" srcId="{18C90D86-DB8F-4329-B1BC-5C9EBDF7B10C}" destId="{A2BDFB09-B887-4B82-8B79-5D374D6C2DC3}" srcOrd="0" destOrd="0" presId="urn:microsoft.com/office/officeart/2005/8/layout/hProcess11"/>
    <dgm:cxn modelId="{DF0E148C-28B2-4657-ABEC-0A97A912E784}" type="presParOf" srcId="{18C90D86-DB8F-4329-B1BC-5C9EBDF7B10C}" destId="{A0A2361A-6A61-4F33-BC18-068626277B7D}" srcOrd="1" destOrd="0" presId="urn:microsoft.com/office/officeart/2005/8/layout/hProcess11"/>
    <dgm:cxn modelId="{67942C57-6B6B-4BBB-ADBD-4836AC84796C}" type="presParOf" srcId="{18C90D86-DB8F-4329-B1BC-5C9EBDF7B10C}" destId="{406DC5C7-EE5E-4057-8AF9-E5920E474CE8}" srcOrd="2" destOrd="0" presId="urn:microsoft.com/office/officeart/2005/8/layout/hProcess11"/>
    <dgm:cxn modelId="{1209D434-35DE-4FF9-8DD8-446714258C5D}" type="presParOf" srcId="{8D95FD95-5DFE-4757-A2EC-7EDD3136359B}" destId="{2F9650D8-B131-4C93-8ABE-A197325D4832}" srcOrd="9" destOrd="0" presId="urn:microsoft.com/office/officeart/2005/8/layout/hProcess11"/>
    <dgm:cxn modelId="{ECE68038-602D-43D6-8556-1FD0C9838523}" type="presParOf" srcId="{8D95FD95-5DFE-4757-A2EC-7EDD3136359B}" destId="{9F81FA15-5F2F-4F6E-906C-4C0A33C98A56}" srcOrd="10" destOrd="0" presId="urn:microsoft.com/office/officeart/2005/8/layout/hProcess11"/>
    <dgm:cxn modelId="{1A0DF2D8-9CD7-478C-BE75-169F5C580943}" type="presParOf" srcId="{9F81FA15-5F2F-4F6E-906C-4C0A33C98A56}" destId="{ABD83957-3139-4D75-9692-C8D22BBD97BD}" srcOrd="0" destOrd="0" presId="urn:microsoft.com/office/officeart/2005/8/layout/hProcess11"/>
    <dgm:cxn modelId="{34D04391-2947-42D4-B4F8-6C04F82EC16F}" type="presParOf" srcId="{9F81FA15-5F2F-4F6E-906C-4C0A33C98A56}" destId="{FE492289-F033-4612-AB8F-755C58FFF7AA}" srcOrd="1" destOrd="0" presId="urn:microsoft.com/office/officeart/2005/8/layout/hProcess11"/>
    <dgm:cxn modelId="{404E8A37-B2BD-435F-9681-4046C1EE6D40}" type="presParOf" srcId="{9F81FA15-5F2F-4F6E-906C-4C0A33C98A56}" destId="{B9A8C9FE-9CD6-44B8-98A8-20BBAEA6C1E4}" srcOrd="2" destOrd="0" presId="urn:microsoft.com/office/officeart/2005/8/layout/hProcess11"/>
    <dgm:cxn modelId="{851833BF-93B5-4EDD-8F5B-4C4DD826D56E}" type="presParOf" srcId="{8D95FD95-5DFE-4757-A2EC-7EDD3136359B}" destId="{F003180A-8DBC-4246-8F4D-F457B899F9CD}" srcOrd="11" destOrd="0" presId="urn:microsoft.com/office/officeart/2005/8/layout/hProcess11"/>
    <dgm:cxn modelId="{6B9F51D1-1632-41C8-963E-B4F884653B6C}" type="presParOf" srcId="{8D95FD95-5DFE-4757-A2EC-7EDD3136359B}" destId="{AF22E3EA-1F4F-46BE-BADA-57C1299AB55E}" srcOrd="12" destOrd="0" presId="urn:microsoft.com/office/officeart/2005/8/layout/hProcess11"/>
    <dgm:cxn modelId="{E48BF228-F972-403A-9CFB-8A00C90CD7E2}" type="presParOf" srcId="{AF22E3EA-1F4F-46BE-BADA-57C1299AB55E}" destId="{51BBA302-FF32-4B10-8C6F-5A214464FE93}" srcOrd="0" destOrd="0" presId="urn:microsoft.com/office/officeart/2005/8/layout/hProcess11"/>
    <dgm:cxn modelId="{E00E2506-A166-4BDE-9EF2-B25A2A678A16}" type="presParOf" srcId="{AF22E3EA-1F4F-46BE-BADA-57C1299AB55E}" destId="{6CA439D5-6954-40EC-BBA8-C8468053D4DA}" srcOrd="1" destOrd="0" presId="urn:microsoft.com/office/officeart/2005/8/layout/hProcess11"/>
    <dgm:cxn modelId="{8987FF93-C305-4588-8E33-5BB3A1841D1E}" type="presParOf" srcId="{AF22E3EA-1F4F-46BE-BADA-57C1299AB55E}" destId="{6EA28528-471A-488B-88B0-1EEABFE857E7}" srcOrd="2" destOrd="0" presId="urn:microsoft.com/office/officeart/2005/8/layout/hProcess11"/>
    <dgm:cxn modelId="{2924B466-FFDB-41BE-89CF-1DEA6001147E}" type="presParOf" srcId="{8D95FD95-5DFE-4757-A2EC-7EDD3136359B}" destId="{F60C13D0-BE40-4513-86E5-7697EEE4D27D}" srcOrd="13" destOrd="0" presId="urn:microsoft.com/office/officeart/2005/8/layout/hProcess11"/>
    <dgm:cxn modelId="{C7B4529C-0768-4421-85AD-7797B2A324CF}" type="presParOf" srcId="{8D95FD95-5DFE-4757-A2EC-7EDD3136359B}" destId="{DF854F36-ABA9-4B9D-80AC-2D1FBC5E403A}" srcOrd="14" destOrd="0" presId="urn:microsoft.com/office/officeart/2005/8/layout/hProcess11"/>
    <dgm:cxn modelId="{007277B3-D8B7-4CF1-8FE4-B2D8E19B59ED}" type="presParOf" srcId="{DF854F36-ABA9-4B9D-80AC-2D1FBC5E403A}" destId="{4B6A0E95-E591-4ECF-BA10-C6D7FC29BE1B}" srcOrd="0" destOrd="0" presId="urn:microsoft.com/office/officeart/2005/8/layout/hProcess11"/>
    <dgm:cxn modelId="{20507D23-2E63-4654-900B-7087F4F558B3}" type="presParOf" srcId="{DF854F36-ABA9-4B9D-80AC-2D1FBC5E403A}" destId="{8E805D78-8DA8-4FD8-9F78-4E2E72095E58}" srcOrd="1" destOrd="0" presId="urn:microsoft.com/office/officeart/2005/8/layout/hProcess11"/>
    <dgm:cxn modelId="{8904637A-5EEE-491E-8EE0-D219C4D5C76E}" type="presParOf" srcId="{DF854F36-ABA9-4B9D-80AC-2D1FBC5E403A}" destId="{D69A35CD-BE95-4795-8EFF-4E88FA0ECBC9}" srcOrd="2" destOrd="0" presId="urn:microsoft.com/office/officeart/2005/8/layout/hProcess11"/>
    <dgm:cxn modelId="{A83137C7-8417-41B0-9403-0BD974C906E3}" type="presParOf" srcId="{8D95FD95-5DFE-4757-A2EC-7EDD3136359B}" destId="{2FADB90D-9070-455C-BC5E-50D96689F736}" srcOrd="15" destOrd="0" presId="urn:microsoft.com/office/officeart/2005/8/layout/hProcess11"/>
    <dgm:cxn modelId="{07412A58-CE52-4229-8A8D-222D0BB540E4}" type="presParOf" srcId="{8D95FD95-5DFE-4757-A2EC-7EDD3136359B}" destId="{385FCAB5-6E38-40FE-9BDE-DDD3B0560CE5}" srcOrd="16" destOrd="0" presId="urn:microsoft.com/office/officeart/2005/8/layout/hProcess11"/>
    <dgm:cxn modelId="{B400CB33-A464-49F7-B377-859588FB4655}" type="presParOf" srcId="{385FCAB5-6E38-40FE-9BDE-DDD3B0560CE5}" destId="{C31ADC9D-70A4-44C0-A5D7-369A9CEDD592}" srcOrd="0" destOrd="0" presId="urn:microsoft.com/office/officeart/2005/8/layout/hProcess11"/>
    <dgm:cxn modelId="{8135CFC2-F151-449F-BE60-0841552B4BF2}" type="presParOf" srcId="{385FCAB5-6E38-40FE-9BDE-DDD3B0560CE5}" destId="{C743B5D5-3C00-41FC-BFDE-70EEEDB8675D}" srcOrd="1" destOrd="0" presId="urn:microsoft.com/office/officeart/2005/8/layout/hProcess11"/>
    <dgm:cxn modelId="{B91C4C7F-C0CA-4C9A-BD2D-26B5FE25E6F6}" type="presParOf" srcId="{385FCAB5-6E38-40FE-9BDE-DDD3B0560CE5}" destId="{87D0D685-26CF-4BFE-A659-BA2CC77A6C67}" srcOrd="2" destOrd="0" presId="urn:microsoft.com/office/officeart/2005/8/layout/hProcess11"/>
    <dgm:cxn modelId="{F3F40CED-1B5B-461F-826F-CC3E8D4DEBEA}" type="presParOf" srcId="{8D95FD95-5DFE-4757-A2EC-7EDD3136359B}" destId="{9B33F090-4DD3-428E-8255-7F83008C7517}" srcOrd="17" destOrd="0" presId="urn:microsoft.com/office/officeart/2005/8/layout/hProcess11"/>
    <dgm:cxn modelId="{EF521EDE-5854-43FB-A5C8-DE481813786B}" type="presParOf" srcId="{8D95FD95-5DFE-4757-A2EC-7EDD3136359B}" destId="{CF0660F3-F9E6-4727-B31B-328C0BD4FB01}" srcOrd="18" destOrd="0" presId="urn:microsoft.com/office/officeart/2005/8/layout/hProcess11"/>
    <dgm:cxn modelId="{494D8F30-0D3E-4774-B079-810FF7E58CD2}" type="presParOf" srcId="{CF0660F3-F9E6-4727-B31B-328C0BD4FB01}" destId="{C98A9CAD-BC53-4C73-BFD6-48E2B7F2DAF6}" srcOrd="0" destOrd="0" presId="urn:microsoft.com/office/officeart/2005/8/layout/hProcess11"/>
    <dgm:cxn modelId="{FDB623AF-DDDA-4C0A-B338-029E585C9AA3}" type="presParOf" srcId="{CF0660F3-F9E6-4727-B31B-328C0BD4FB01}" destId="{2734E6AC-6F6B-4AA1-A0C0-252EF39F1150}" srcOrd="1" destOrd="0" presId="urn:microsoft.com/office/officeart/2005/8/layout/hProcess11"/>
    <dgm:cxn modelId="{B937238B-8A4E-495A-9D4A-3B228C399E4E}" type="presParOf" srcId="{CF0660F3-F9E6-4727-B31B-328C0BD4FB01}" destId="{A9E206AD-9523-4B26-A456-1E88E54CEB18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1F7A1B44-7043-4BB0-BD6B-0782C041ADC3}" type="doc">
      <dgm:prSet loTypeId="urn:microsoft.com/office/officeart/2005/8/layout/hProcess11" loCatId="process" qsTypeId="urn:microsoft.com/office/officeart/2005/8/quickstyle/simple1" qsCatId="simple" csTypeId="urn:microsoft.com/office/officeart/2005/8/colors/accent0_3" csCatId="mainScheme" phldr="1"/>
      <dgm:spPr/>
    </dgm:pt>
    <dgm:pt modelId="{63E125E5-5B04-47B5-AF60-151D12EEE23E}">
      <dgm:prSet phldrT="[Text]" phldr="0"/>
      <dgm:spPr/>
      <dgm:t>
        <a:bodyPr/>
        <a:lstStyle/>
        <a:p>
          <a:pPr rtl="0"/>
          <a:r>
            <a:rPr lang="en-US">
              <a:solidFill>
                <a:schemeClr val="tx1"/>
              </a:solidFill>
              <a:latin typeface="Helvetica"/>
              <a:cs typeface="Helvetica"/>
            </a:rPr>
            <a:t> </a:t>
          </a:r>
        </a:p>
      </dgm:t>
    </dgm:pt>
    <dgm:pt modelId="{E4B23858-AA40-4535-998F-1951F38750A3}" type="parTrans" cxnId="{07C7E781-A94A-4519-9085-C894418BBE66}">
      <dgm:prSet/>
      <dgm:spPr/>
      <dgm:t>
        <a:bodyPr/>
        <a:lstStyle/>
        <a:p>
          <a:endParaRPr lang="en-US"/>
        </a:p>
      </dgm:t>
    </dgm:pt>
    <dgm:pt modelId="{DDE329F5-FAB8-450B-9AF2-8803EA477067}" type="sibTrans" cxnId="{07C7E781-A94A-4519-9085-C894418BBE66}">
      <dgm:prSet/>
      <dgm:spPr/>
      <dgm:t>
        <a:bodyPr/>
        <a:lstStyle/>
        <a:p>
          <a:endParaRPr lang="en-US"/>
        </a:p>
      </dgm:t>
    </dgm:pt>
    <dgm:pt modelId="{11414502-901D-4639-96C4-EB2988D1FC9D}">
      <dgm:prSet phldr="0"/>
      <dgm:spPr/>
      <dgm:t>
        <a:bodyPr/>
        <a:lstStyle/>
        <a:p>
          <a:pPr rtl="0"/>
          <a:r>
            <a:rPr lang="en-US">
              <a:latin typeface="Helvetica"/>
              <a:cs typeface="Helvetica"/>
            </a:rPr>
            <a:t> </a:t>
          </a:r>
        </a:p>
      </dgm:t>
    </dgm:pt>
    <dgm:pt modelId="{8D398202-1779-4759-92A0-B466EA48835D}" type="parTrans" cxnId="{F8DE28E7-1EAF-4D7F-87F3-92D410685534}">
      <dgm:prSet/>
      <dgm:spPr/>
      <dgm:t>
        <a:bodyPr/>
        <a:lstStyle/>
        <a:p>
          <a:endParaRPr lang="en-US"/>
        </a:p>
      </dgm:t>
    </dgm:pt>
    <dgm:pt modelId="{DE41FA6C-E2C5-4EC8-B1A6-192333CF6123}" type="sibTrans" cxnId="{F8DE28E7-1EAF-4D7F-87F3-92D410685534}">
      <dgm:prSet/>
      <dgm:spPr/>
      <dgm:t>
        <a:bodyPr/>
        <a:lstStyle/>
        <a:p>
          <a:endParaRPr lang="en-US"/>
        </a:p>
      </dgm:t>
    </dgm:pt>
    <dgm:pt modelId="{192C3DD3-2972-4515-A90D-EC751C0EEDC2}">
      <dgm:prSet phldr="0"/>
      <dgm:spPr/>
      <dgm:t>
        <a:bodyPr/>
        <a:lstStyle/>
        <a:p>
          <a:pPr rtl="0"/>
          <a:r>
            <a:rPr lang="en-US">
              <a:latin typeface="Helvetica"/>
              <a:cs typeface="Helvetica"/>
            </a:rPr>
            <a:t> </a:t>
          </a:r>
        </a:p>
      </dgm:t>
    </dgm:pt>
    <dgm:pt modelId="{7ACFB3AC-17DC-4B44-AC43-B043BEC2DCB1}" type="parTrans" cxnId="{2DF7E45A-690C-4844-96E3-0E804BAF0E45}">
      <dgm:prSet/>
      <dgm:spPr/>
      <dgm:t>
        <a:bodyPr/>
        <a:lstStyle/>
        <a:p>
          <a:endParaRPr lang="en-US"/>
        </a:p>
      </dgm:t>
    </dgm:pt>
    <dgm:pt modelId="{009B93D5-EE5F-42F6-9AB7-958008C4BB23}" type="sibTrans" cxnId="{2DF7E45A-690C-4844-96E3-0E804BAF0E45}">
      <dgm:prSet/>
      <dgm:spPr/>
      <dgm:t>
        <a:bodyPr/>
        <a:lstStyle/>
        <a:p>
          <a:endParaRPr lang="en-US"/>
        </a:p>
      </dgm:t>
    </dgm:pt>
    <dgm:pt modelId="{EB71EB14-8160-490D-AE8F-8A32BD955918}">
      <dgm:prSet phldr="0"/>
      <dgm:spPr/>
      <dgm:t>
        <a:bodyPr/>
        <a:lstStyle/>
        <a:p>
          <a:pPr rtl="0"/>
          <a:r>
            <a:rPr lang="en-US">
              <a:latin typeface="Helvetica"/>
              <a:cs typeface="Helvetica"/>
            </a:rPr>
            <a:t> </a:t>
          </a:r>
        </a:p>
      </dgm:t>
    </dgm:pt>
    <dgm:pt modelId="{5805E3AC-2405-4BC1-8D3A-9999B65B52B6}" type="parTrans" cxnId="{D4190A8B-233D-4EF0-A3A9-68645F2E0355}">
      <dgm:prSet/>
      <dgm:spPr/>
      <dgm:t>
        <a:bodyPr/>
        <a:lstStyle/>
        <a:p>
          <a:endParaRPr lang="en-US"/>
        </a:p>
      </dgm:t>
    </dgm:pt>
    <dgm:pt modelId="{D6AA8124-067B-4FC7-ADA6-807F703FB73A}" type="sibTrans" cxnId="{D4190A8B-233D-4EF0-A3A9-68645F2E0355}">
      <dgm:prSet/>
      <dgm:spPr/>
      <dgm:t>
        <a:bodyPr/>
        <a:lstStyle/>
        <a:p>
          <a:endParaRPr lang="en-US"/>
        </a:p>
      </dgm:t>
    </dgm:pt>
    <dgm:pt modelId="{DBB887F6-5CC0-497C-AC8F-E5986F4A6BC7}">
      <dgm:prSet phldr="0"/>
      <dgm:spPr/>
      <dgm:t>
        <a:bodyPr/>
        <a:lstStyle/>
        <a:p>
          <a:r>
            <a:rPr lang="en-US">
              <a:latin typeface="Helvetica"/>
              <a:cs typeface="Helvetica"/>
            </a:rPr>
            <a:t> </a:t>
          </a:r>
        </a:p>
      </dgm:t>
    </dgm:pt>
    <dgm:pt modelId="{5B3C8C2F-16FB-483C-9020-BE38DACCA23E}" type="parTrans" cxnId="{A44343AD-AB7D-4869-8C2B-CA6F31EA74A0}">
      <dgm:prSet/>
      <dgm:spPr/>
      <dgm:t>
        <a:bodyPr/>
        <a:lstStyle/>
        <a:p>
          <a:endParaRPr lang="en-US"/>
        </a:p>
      </dgm:t>
    </dgm:pt>
    <dgm:pt modelId="{3FE32A6D-2EBB-4CEC-8149-CE7508BD9869}" type="sibTrans" cxnId="{A44343AD-AB7D-4869-8C2B-CA6F31EA74A0}">
      <dgm:prSet/>
      <dgm:spPr/>
      <dgm:t>
        <a:bodyPr/>
        <a:lstStyle/>
        <a:p>
          <a:endParaRPr lang="en-US"/>
        </a:p>
      </dgm:t>
    </dgm:pt>
    <dgm:pt modelId="{C91F1A12-14D7-4F2C-95B9-E4E759D39378}">
      <dgm:prSet phldr="0"/>
      <dgm:spPr/>
      <dgm:t>
        <a:bodyPr/>
        <a:lstStyle/>
        <a:p>
          <a:endParaRPr lang="en-US">
            <a:latin typeface="Helvetica"/>
            <a:cs typeface="Helvetica"/>
          </a:endParaRPr>
        </a:p>
      </dgm:t>
    </dgm:pt>
    <dgm:pt modelId="{26FB4C1B-DE89-4664-A840-E7E56018366B}" type="parTrans" cxnId="{140ABD9A-C035-400D-9621-B3A46DDB715D}">
      <dgm:prSet/>
      <dgm:spPr/>
      <dgm:t>
        <a:bodyPr/>
        <a:lstStyle/>
        <a:p>
          <a:endParaRPr lang="en-US"/>
        </a:p>
      </dgm:t>
    </dgm:pt>
    <dgm:pt modelId="{E9A61182-6570-4FF3-9981-E683E8176806}" type="sibTrans" cxnId="{140ABD9A-C035-400D-9621-B3A46DDB715D}">
      <dgm:prSet/>
      <dgm:spPr/>
      <dgm:t>
        <a:bodyPr/>
        <a:lstStyle/>
        <a:p>
          <a:endParaRPr lang="en-US"/>
        </a:p>
      </dgm:t>
    </dgm:pt>
    <dgm:pt modelId="{B117D709-1DB1-41B4-8E63-A399EDAA890B}">
      <dgm:prSet phldr="0"/>
      <dgm:spPr/>
      <dgm:t>
        <a:bodyPr/>
        <a:lstStyle/>
        <a:p>
          <a:endParaRPr lang="en-US">
            <a:latin typeface="Helvetica"/>
            <a:cs typeface="Helvetica"/>
          </a:endParaRPr>
        </a:p>
      </dgm:t>
    </dgm:pt>
    <dgm:pt modelId="{41704725-47CD-4EDD-B92F-5CF8FCBEB865}" type="parTrans" cxnId="{3F626388-2215-457B-85FA-986D1D935F65}">
      <dgm:prSet/>
      <dgm:spPr/>
      <dgm:t>
        <a:bodyPr/>
        <a:lstStyle/>
        <a:p>
          <a:endParaRPr lang="en-US"/>
        </a:p>
      </dgm:t>
    </dgm:pt>
    <dgm:pt modelId="{AD281F2E-7BEB-4133-92E6-D4430ED35E4F}" type="sibTrans" cxnId="{3F626388-2215-457B-85FA-986D1D935F65}">
      <dgm:prSet/>
      <dgm:spPr/>
      <dgm:t>
        <a:bodyPr/>
        <a:lstStyle/>
        <a:p>
          <a:endParaRPr lang="en-US"/>
        </a:p>
      </dgm:t>
    </dgm:pt>
    <dgm:pt modelId="{C8BC80DA-8F70-4D7D-9628-82547F955915}">
      <dgm:prSet phldr="0"/>
      <dgm:spPr/>
      <dgm:t>
        <a:bodyPr/>
        <a:lstStyle/>
        <a:p>
          <a:endParaRPr lang="en-US">
            <a:latin typeface="Helvetica"/>
            <a:cs typeface="Helvetica"/>
          </a:endParaRPr>
        </a:p>
      </dgm:t>
    </dgm:pt>
    <dgm:pt modelId="{410EAB05-2D4D-4339-9716-D5F6DD2AB553}" type="parTrans" cxnId="{38E70EE6-7009-45BD-94D1-5EDE845EFA49}">
      <dgm:prSet/>
      <dgm:spPr/>
      <dgm:t>
        <a:bodyPr/>
        <a:lstStyle/>
        <a:p>
          <a:endParaRPr lang="en-US"/>
        </a:p>
      </dgm:t>
    </dgm:pt>
    <dgm:pt modelId="{61C5703D-A17B-4F52-9389-E5B42C95E6AC}" type="sibTrans" cxnId="{38E70EE6-7009-45BD-94D1-5EDE845EFA49}">
      <dgm:prSet/>
      <dgm:spPr/>
      <dgm:t>
        <a:bodyPr/>
        <a:lstStyle/>
        <a:p>
          <a:endParaRPr lang="en-US"/>
        </a:p>
      </dgm:t>
    </dgm:pt>
    <dgm:pt modelId="{8570A0A3-5A3D-41C5-A77F-A4910DCAF668}">
      <dgm:prSet phldr="0"/>
      <dgm:spPr/>
      <dgm:t>
        <a:bodyPr/>
        <a:lstStyle/>
        <a:p>
          <a:endParaRPr lang="en-US">
            <a:latin typeface="Helvetica"/>
            <a:cs typeface="Helvetica"/>
          </a:endParaRPr>
        </a:p>
      </dgm:t>
    </dgm:pt>
    <dgm:pt modelId="{25B0E189-CAF4-4194-AED2-772534417A67}" type="parTrans" cxnId="{22CF9E1C-D068-4CBE-AFF4-AC01F5AF2C6D}">
      <dgm:prSet/>
      <dgm:spPr/>
      <dgm:t>
        <a:bodyPr/>
        <a:lstStyle/>
        <a:p>
          <a:endParaRPr lang="en-US"/>
        </a:p>
      </dgm:t>
    </dgm:pt>
    <dgm:pt modelId="{730B2C8B-34D2-475B-BC69-1BAA8875D510}" type="sibTrans" cxnId="{22CF9E1C-D068-4CBE-AFF4-AC01F5AF2C6D}">
      <dgm:prSet/>
      <dgm:spPr/>
      <dgm:t>
        <a:bodyPr/>
        <a:lstStyle/>
        <a:p>
          <a:endParaRPr lang="en-US"/>
        </a:p>
      </dgm:t>
    </dgm:pt>
    <dgm:pt modelId="{3127A221-8BC3-4378-B56F-CA91B7556FFF}">
      <dgm:prSet phldr="0"/>
      <dgm:spPr/>
      <dgm:t>
        <a:bodyPr/>
        <a:lstStyle/>
        <a:p>
          <a:endParaRPr lang="en-US">
            <a:latin typeface="Helvetica"/>
            <a:cs typeface="Helvetica"/>
          </a:endParaRPr>
        </a:p>
      </dgm:t>
    </dgm:pt>
    <dgm:pt modelId="{D6DCBFAE-A2C7-4224-8B40-9649217BEA36}" type="parTrans" cxnId="{18BC194E-2A14-4F31-9AB9-2EF6C75A1645}">
      <dgm:prSet/>
      <dgm:spPr/>
      <dgm:t>
        <a:bodyPr/>
        <a:lstStyle/>
        <a:p>
          <a:endParaRPr lang="en-US"/>
        </a:p>
      </dgm:t>
    </dgm:pt>
    <dgm:pt modelId="{E7312060-F97F-42B9-8EF1-A534461B1154}" type="sibTrans" cxnId="{18BC194E-2A14-4F31-9AB9-2EF6C75A1645}">
      <dgm:prSet/>
      <dgm:spPr/>
      <dgm:t>
        <a:bodyPr/>
        <a:lstStyle/>
        <a:p>
          <a:endParaRPr lang="en-US"/>
        </a:p>
      </dgm:t>
    </dgm:pt>
    <dgm:pt modelId="{A077B3FB-DFC3-43C3-B61A-E1B2F7579A28}" type="pres">
      <dgm:prSet presAssocID="{1F7A1B44-7043-4BB0-BD6B-0782C041ADC3}" presName="Name0" presStyleCnt="0">
        <dgm:presLayoutVars>
          <dgm:dir/>
          <dgm:resizeHandles val="exact"/>
        </dgm:presLayoutVars>
      </dgm:prSet>
      <dgm:spPr/>
    </dgm:pt>
    <dgm:pt modelId="{B7937753-05A6-46AB-9966-D177E1331361}" type="pres">
      <dgm:prSet presAssocID="{1F7A1B44-7043-4BB0-BD6B-0782C041ADC3}" presName="arrow" presStyleLbl="bgShp" presStyleIdx="0" presStyleCnt="1"/>
      <dgm:spPr/>
    </dgm:pt>
    <dgm:pt modelId="{8D95FD95-5DFE-4757-A2EC-7EDD3136359B}" type="pres">
      <dgm:prSet presAssocID="{1F7A1B44-7043-4BB0-BD6B-0782C041ADC3}" presName="points" presStyleCnt="0"/>
      <dgm:spPr/>
    </dgm:pt>
    <dgm:pt modelId="{C39610F1-E8D0-4AB5-9C3A-BD84C58FDA6F}" type="pres">
      <dgm:prSet presAssocID="{63E125E5-5B04-47B5-AF60-151D12EEE23E}" presName="compositeA" presStyleCnt="0"/>
      <dgm:spPr/>
    </dgm:pt>
    <dgm:pt modelId="{0D172197-CAB9-463E-AA88-077FCABAB706}" type="pres">
      <dgm:prSet presAssocID="{63E125E5-5B04-47B5-AF60-151D12EEE23E}" presName="textA" presStyleLbl="revTx" presStyleIdx="0" presStyleCnt="10">
        <dgm:presLayoutVars>
          <dgm:bulletEnabled val="1"/>
        </dgm:presLayoutVars>
      </dgm:prSet>
      <dgm:spPr/>
    </dgm:pt>
    <dgm:pt modelId="{3D9E390A-DAC4-4ECD-A0D3-735CCE15BAEA}" type="pres">
      <dgm:prSet presAssocID="{63E125E5-5B04-47B5-AF60-151D12EEE23E}" presName="circleA" presStyleLbl="node1" presStyleIdx="0" presStyleCnt="10"/>
      <dgm:spPr>
        <a:solidFill>
          <a:schemeClr val="accent4"/>
        </a:solidFill>
      </dgm:spPr>
    </dgm:pt>
    <dgm:pt modelId="{2D7EC709-7E5F-4E93-9DF2-E88A6DB3515F}" type="pres">
      <dgm:prSet presAssocID="{63E125E5-5B04-47B5-AF60-151D12EEE23E}" presName="spaceA" presStyleCnt="0"/>
      <dgm:spPr/>
    </dgm:pt>
    <dgm:pt modelId="{109D55F9-FFBE-48A6-8887-8D145EB46040}" type="pres">
      <dgm:prSet presAssocID="{DDE329F5-FAB8-450B-9AF2-8803EA477067}" presName="space" presStyleCnt="0"/>
      <dgm:spPr/>
    </dgm:pt>
    <dgm:pt modelId="{3A7E5496-9666-4CC8-A764-E0C45FAB3853}" type="pres">
      <dgm:prSet presAssocID="{C91F1A12-14D7-4F2C-95B9-E4E759D39378}" presName="compositeB" presStyleCnt="0"/>
      <dgm:spPr/>
    </dgm:pt>
    <dgm:pt modelId="{916A5FF0-EA46-45E8-9EB8-51851BE33276}" type="pres">
      <dgm:prSet presAssocID="{C91F1A12-14D7-4F2C-95B9-E4E759D39378}" presName="textB" presStyleLbl="revTx" presStyleIdx="1" presStyleCnt="10">
        <dgm:presLayoutVars>
          <dgm:bulletEnabled val="1"/>
        </dgm:presLayoutVars>
      </dgm:prSet>
      <dgm:spPr/>
    </dgm:pt>
    <dgm:pt modelId="{756E0266-BA1A-48E3-A47B-5673584F3CAE}" type="pres">
      <dgm:prSet presAssocID="{C91F1A12-14D7-4F2C-95B9-E4E759D39378}" presName="circleB" presStyleLbl="node1" presStyleIdx="1" presStyleCnt="10"/>
      <dgm:spPr/>
    </dgm:pt>
    <dgm:pt modelId="{389699E3-41E0-4B31-85C5-1F41C9617681}" type="pres">
      <dgm:prSet presAssocID="{C91F1A12-14D7-4F2C-95B9-E4E759D39378}" presName="spaceB" presStyleCnt="0"/>
      <dgm:spPr/>
    </dgm:pt>
    <dgm:pt modelId="{981128C5-04AF-4518-AD5D-08D8B7FEE189}" type="pres">
      <dgm:prSet presAssocID="{E9A61182-6570-4FF3-9981-E683E8176806}" presName="space" presStyleCnt="0"/>
      <dgm:spPr/>
    </dgm:pt>
    <dgm:pt modelId="{405039D8-415A-4A67-8B4F-515B6038D509}" type="pres">
      <dgm:prSet presAssocID="{B117D709-1DB1-41B4-8E63-A399EDAA890B}" presName="compositeA" presStyleCnt="0"/>
      <dgm:spPr/>
    </dgm:pt>
    <dgm:pt modelId="{E87459D5-C89B-48E2-8751-5F1B33367A4D}" type="pres">
      <dgm:prSet presAssocID="{B117D709-1DB1-41B4-8E63-A399EDAA890B}" presName="textA" presStyleLbl="revTx" presStyleIdx="2" presStyleCnt="10">
        <dgm:presLayoutVars>
          <dgm:bulletEnabled val="1"/>
        </dgm:presLayoutVars>
      </dgm:prSet>
      <dgm:spPr/>
    </dgm:pt>
    <dgm:pt modelId="{FD286CEC-B850-4141-9B11-4D2229DDD6F8}" type="pres">
      <dgm:prSet presAssocID="{B117D709-1DB1-41B4-8E63-A399EDAA890B}" presName="circleA" presStyleLbl="node1" presStyleIdx="2" presStyleCnt="10"/>
      <dgm:spPr/>
    </dgm:pt>
    <dgm:pt modelId="{8860DC73-2EBF-4947-A506-97F267573773}" type="pres">
      <dgm:prSet presAssocID="{B117D709-1DB1-41B4-8E63-A399EDAA890B}" presName="spaceA" presStyleCnt="0"/>
      <dgm:spPr/>
    </dgm:pt>
    <dgm:pt modelId="{FA6F9C02-3D2C-4CBE-9166-5F039207ADED}" type="pres">
      <dgm:prSet presAssocID="{AD281F2E-7BEB-4133-92E6-D4430ED35E4F}" presName="space" presStyleCnt="0"/>
      <dgm:spPr/>
    </dgm:pt>
    <dgm:pt modelId="{86B8115A-4E7A-4184-BA1A-F5F7D4668450}" type="pres">
      <dgm:prSet presAssocID="{C8BC80DA-8F70-4D7D-9628-82547F955915}" presName="compositeB" presStyleCnt="0"/>
      <dgm:spPr/>
    </dgm:pt>
    <dgm:pt modelId="{BDDFFEF9-C2A3-46C1-ABCD-421628B9A62E}" type="pres">
      <dgm:prSet presAssocID="{C8BC80DA-8F70-4D7D-9628-82547F955915}" presName="textB" presStyleLbl="revTx" presStyleIdx="3" presStyleCnt="10">
        <dgm:presLayoutVars>
          <dgm:bulletEnabled val="1"/>
        </dgm:presLayoutVars>
      </dgm:prSet>
      <dgm:spPr/>
    </dgm:pt>
    <dgm:pt modelId="{C8EA2309-1251-420C-89ED-C1777BAE8C3F}" type="pres">
      <dgm:prSet presAssocID="{C8BC80DA-8F70-4D7D-9628-82547F955915}" presName="circleB" presStyleLbl="node1" presStyleIdx="3" presStyleCnt="10"/>
      <dgm:spPr/>
    </dgm:pt>
    <dgm:pt modelId="{6BC46ED4-D01F-4313-B5CC-8D7BDA655D84}" type="pres">
      <dgm:prSet presAssocID="{C8BC80DA-8F70-4D7D-9628-82547F955915}" presName="spaceB" presStyleCnt="0"/>
      <dgm:spPr/>
    </dgm:pt>
    <dgm:pt modelId="{2CE0429E-E1FF-40B9-AE07-35113E44C2D6}" type="pres">
      <dgm:prSet presAssocID="{61C5703D-A17B-4F52-9389-E5B42C95E6AC}" presName="space" presStyleCnt="0"/>
      <dgm:spPr/>
    </dgm:pt>
    <dgm:pt modelId="{18C90D86-DB8F-4329-B1BC-5C9EBDF7B10C}" type="pres">
      <dgm:prSet presAssocID="{8570A0A3-5A3D-41C5-A77F-A4910DCAF668}" presName="compositeA" presStyleCnt="0"/>
      <dgm:spPr/>
    </dgm:pt>
    <dgm:pt modelId="{A2BDFB09-B887-4B82-8B79-5D374D6C2DC3}" type="pres">
      <dgm:prSet presAssocID="{8570A0A3-5A3D-41C5-A77F-A4910DCAF668}" presName="textA" presStyleLbl="revTx" presStyleIdx="4" presStyleCnt="10">
        <dgm:presLayoutVars>
          <dgm:bulletEnabled val="1"/>
        </dgm:presLayoutVars>
      </dgm:prSet>
      <dgm:spPr/>
    </dgm:pt>
    <dgm:pt modelId="{A0A2361A-6A61-4F33-BC18-068626277B7D}" type="pres">
      <dgm:prSet presAssocID="{8570A0A3-5A3D-41C5-A77F-A4910DCAF668}" presName="circleA" presStyleLbl="node1" presStyleIdx="4" presStyleCnt="10"/>
      <dgm:spPr/>
    </dgm:pt>
    <dgm:pt modelId="{406DC5C7-EE5E-4057-8AF9-E5920E474CE8}" type="pres">
      <dgm:prSet presAssocID="{8570A0A3-5A3D-41C5-A77F-A4910DCAF668}" presName="spaceA" presStyleCnt="0"/>
      <dgm:spPr/>
    </dgm:pt>
    <dgm:pt modelId="{2F9650D8-B131-4C93-8ABE-A197325D4832}" type="pres">
      <dgm:prSet presAssocID="{730B2C8B-34D2-475B-BC69-1BAA8875D510}" presName="space" presStyleCnt="0"/>
      <dgm:spPr/>
    </dgm:pt>
    <dgm:pt modelId="{9F81FA15-5F2F-4F6E-906C-4C0A33C98A56}" type="pres">
      <dgm:prSet presAssocID="{3127A221-8BC3-4378-B56F-CA91B7556FFF}" presName="compositeB" presStyleCnt="0"/>
      <dgm:spPr/>
    </dgm:pt>
    <dgm:pt modelId="{ABD83957-3139-4D75-9692-C8D22BBD97BD}" type="pres">
      <dgm:prSet presAssocID="{3127A221-8BC3-4378-B56F-CA91B7556FFF}" presName="textB" presStyleLbl="revTx" presStyleIdx="5" presStyleCnt="10">
        <dgm:presLayoutVars>
          <dgm:bulletEnabled val="1"/>
        </dgm:presLayoutVars>
      </dgm:prSet>
      <dgm:spPr/>
    </dgm:pt>
    <dgm:pt modelId="{FE492289-F033-4612-AB8F-755C58FFF7AA}" type="pres">
      <dgm:prSet presAssocID="{3127A221-8BC3-4378-B56F-CA91B7556FFF}" presName="circleB" presStyleLbl="node1" presStyleIdx="5" presStyleCnt="10"/>
      <dgm:spPr/>
    </dgm:pt>
    <dgm:pt modelId="{B9A8C9FE-9CD6-44B8-98A8-20BBAEA6C1E4}" type="pres">
      <dgm:prSet presAssocID="{3127A221-8BC3-4378-B56F-CA91B7556FFF}" presName="spaceB" presStyleCnt="0"/>
      <dgm:spPr/>
    </dgm:pt>
    <dgm:pt modelId="{F003180A-8DBC-4246-8F4D-F457B899F9CD}" type="pres">
      <dgm:prSet presAssocID="{E7312060-F97F-42B9-8EF1-A534461B1154}" presName="space" presStyleCnt="0"/>
      <dgm:spPr/>
    </dgm:pt>
    <dgm:pt modelId="{AF22E3EA-1F4F-46BE-BADA-57C1299AB55E}" type="pres">
      <dgm:prSet presAssocID="{11414502-901D-4639-96C4-EB2988D1FC9D}" presName="compositeA" presStyleCnt="0"/>
      <dgm:spPr/>
    </dgm:pt>
    <dgm:pt modelId="{51BBA302-FF32-4B10-8C6F-5A214464FE93}" type="pres">
      <dgm:prSet presAssocID="{11414502-901D-4639-96C4-EB2988D1FC9D}" presName="textA" presStyleLbl="revTx" presStyleIdx="6" presStyleCnt="10">
        <dgm:presLayoutVars>
          <dgm:bulletEnabled val="1"/>
        </dgm:presLayoutVars>
      </dgm:prSet>
      <dgm:spPr/>
    </dgm:pt>
    <dgm:pt modelId="{6CA439D5-6954-40EC-BBA8-C8468053D4DA}" type="pres">
      <dgm:prSet presAssocID="{11414502-901D-4639-96C4-EB2988D1FC9D}" presName="circleA" presStyleLbl="node1" presStyleIdx="6" presStyleCnt="10"/>
      <dgm:spPr/>
    </dgm:pt>
    <dgm:pt modelId="{6EA28528-471A-488B-88B0-1EEABFE857E7}" type="pres">
      <dgm:prSet presAssocID="{11414502-901D-4639-96C4-EB2988D1FC9D}" presName="spaceA" presStyleCnt="0"/>
      <dgm:spPr/>
    </dgm:pt>
    <dgm:pt modelId="{F60C13D0-BE40-4513-86E5-7697EEE4D27D}" type="pres">
      <dgm:prSet presAssocID="{DE41FA6C-E2C5-4EC8-B1A6-192333CF6123}" presName="space" presStyleCnt="0"/>
      <dgm:spPr/>
    </dgm:pt>
    <dgm:pt modelId="{DF854F36-ABA9-4B9D-80AC-2D1FBC5E403A}" type="pres">
      <dgm:prSet presAssocID="{192C3DD3-2972-4515-A90D-EC751C0EEDC2}" presName="compositeB" presStyleCnt="0"/>
      <dgm:spPr/>
    </dgm:pt>
    <dgm:pt modelId="{4B6A0E95-E591-4ECF-BA10-C6D7FC29BE1B}" type="pres">
      <dgm:prSet presAssocID="{192C3DD3-2972-4515-A90D-EC751C0EEDC2}" presName="textB" presStyleLbl="revTx" presStyleIdx="7" presStyleCnt="10">
        <dgm:presLayoutVars>
          <dgm:bulletEnabled val="1"/>
        </dgm:presLayoutVars>
      </dgm:prSet>
      <dgm:spPr/>
    </dgm:pt>
    <dgm:pt modelId="{8E805D78-8DA8-4FD8-9F78-4E2E72095E58}" type="pres">
      <dgm:prSet presAssocID="{192C3DD3-2972-4515-A90D-EC751C0EEDC2}" presName="circleB" presStyleLbl="node1" presStyleIdx="7" presStyleCnt="10"/>
      <dgm:spPr/>
    </dgm:pt>
    <dgm:pt modelId="{D69A35CD-BE95-4795-8EFF-4E88FA0ECBC9}" type="pres">
      <dgm:prSet presAssocID="{192C3DD3-2972-4515-A90D-EC751C0EEDC2}" presName="spaceB" presStyleCnt="0"/>
      <dgm:spPr/>
    </dgm:pt>
    <dgm:pt modelId="{2FADB90D-9070-455C-BC5E-50D96689F736}" type="pres">
      <dgm:prSet presAssocID="{009B93D5-EE5F-42F6-9AB7-958008C4BB23}" presName="space" presStyleCnt="0"/>
      <dgm:spPr/>
    </dgm:pt>
    <dgm:pt modelId="{385FCAB5-6E38-40FE-9BDE-DDD3B0560CE5}" type="pres">
      <dgm:prSet presAssocID="{EB71EB14-8160-490D-AE8F-8A32BD955918}" presName="compositeA" presStyleCnt="0"/>
      <dgm:spPr/>
    </dgm:pt>
    <dgm:pt modelId="{C31ADC9D-70A4-44C0-A5D7-369A9CEDD592}" type="pres">
      <dgm:prSet presAssocID="{EB71EB14-8160-490D-AE8F-8A32BD955918}" presName="textA" presStyleLbl="revTx" presStyleIdx="8" presStyleCnt="10">
        <dgm:presLayoutVars>
          <dgm:bulletEnabled val="1"/>
        </dgm:presLayoutVars>
      </dgm:prSet>
      <dgm:spPr/>
    </dgm:pt>
    <dgm:pt modelId="{C743B5D5-3C00-41FC-BFDE-70EEEDB8675D}" type="pres">
      <dgm:prSet presAssocID="{EB71EB14-8160-490D-AE8F-8A32BD955918}" presName="circleA" presStyleLbl="node1" presStyleIdx="8" presStyleCnt="10"/>
      <dgm:spPr/>
    </dgm:pt>
    <dgm:pt modelId="{87D0D685-26CF-4BFE-A659-BA2CC77A6C67}" type="pres">
      <dgm:prSet presAssocID="{EB71EB14-8160-490D-AE8F-8A32BD955918}" presName="spaceA" presStyleCnt="0"/>
      <dgm:spPr/>
    </dgm:pt>
    <dgm:pt modelId="{9B33F090-4DD3-428E-8255-7F83008C7517}" type="pres">
      <dgm:prSet presAssocID="{D6AA8124-067B-4FC7-ADA6-807F703FB73A}" presName="space" presStyleCnt="0"/>
      <dgm:spPr/>
    </dgm:pt>
    <dgm:pt modelId="{CF0660F3-F9E6-4727-B31B-328C0BD4FB01}" type="pres">
      <dgm:prSet presAssocID="{DBB887F6-5CC0-497C-AC8F-E5986F4A6BC7}" presName="compositeB" presStyleCnt="0"/>
      <dgm:spPr/>
    </dgm:pt>
    <dgm:pt modelId="{C98A9CAD-BC53-4C73-BFD6-48E2B7F2DAF6}" type="pres">
      <dgm:prSet presAssocID="{DBB887F6-5CC0-497C-AC8F-E5986F4A6BC7}" presName="textB" presStyleLbl="revTx" presStyleIdx="9" presStyleCnt="10">
        <dgm:presLayoutVars>
          <dgm:bulletEnabled val="1"/>
        </dgm:presLayoutVars>
      </dgm:prSet>
      <dgm:spPr/>
    </dgm:pt>
    <dgm:pt modelId="{2734E6AC-6F6B-4AA1-A0C0-252EF39F1150}" type="pres">
      <dgm:prSet presAssocID="{DBB887F6-5CC0-497C-AC8F-E5986F4A6BC7}" presName="circleB" presStyleLbl="node1" presStyleIdx="9" presStyleCnt="10"/>
      <dgm:spPr/>
    </dgm:pt>
    <dgm:pt modelId="{A9E206AD-9523-4B26-A456-1E88E54CEB18}" type="pres">
      <dgm:prSet presAssocID="{DBB887F6-5CC0-497C-AC8F-E5986F4A6BC7}" presName="spaceB" presStyleCnt="0"/>
      <dgm:spPr/>
    </dgm:pt>
  </dgm:ptLst>
  <dgm:cxnLst>
    <dgm:cxn modelId="{22CF9E1C-D068-4CBE-AFF4-AC01F5AF2C6D}" srcId="{1F7A1B44-7043-4BB0-BD6B-0782C041ADC3}" destId="{8570A0A3-5A3D-41C5-A77F-A4910DCAF668}" srcOrd="4" destOrd="0" parTransId="{25B0E189-CAF4-4194-AED2-772534417A67}" sibTransId="{730B2C8B-34D2-475B-BC69-1BAA8875D510}"/>
    <dgm:cxn modelId="{3F9DE131-FEAC-4747-BC34-3A6BD3F848F2}" type="presOf" srcId="{C8BC80DA-8F70-4D7D-9628-82547F955915}" destId="{BDDFFEF9-C2A3-46C1-ABCD-421628B9A62E}" srcOrd="0" destOrd="0" presId="urn:microsoft.com/office/officeart/2005/8/layout/hProcess11"/>
    <dgm:cxn modelId="{BC432F67-17AA-4A75-9031-0AC924B97400}" type="presOf" srcId="{11414502-901D-4639-96C4-EB2988D1FC9D}" destId="{51BBA302-FF32-4B10-8C6F-5A214464FE93}" srcOrd="0" destOrd="0" presId="urn:microsoft.com/office/officeart/2005/8/layout/hProcess11"/>
    <dgm:cxn modelId="{18BC194E-2A14-4F31-9AB9-2EF6C75A1645}" srcId="{1F7A1B44-7043-4BB0-BD6B-0782C041ADC3}" destId="{3127A221-8BC3-4378-B56F-CA91B7556FFF}" srcOrd="5" destOrd="0" parTransId="{D6DCBFAE-A2C7-4224-8B40-9649217BEA36}" sibTransId="{E7312060-F97F-42B9-8EF1-A534461B1154}"/>
    <dgm:cxn modelId="{0A94FA6F-7D07-45F0-9161-9FC555D597BB}" type="presOf" srcId="{C91F1A12-14D7-4F2C-95B9-E4E759D39378}" destId="{916A5FF0-EA46-45E8-9EB8-51851BE33276}" srcOrd="0" destOrd="0" presId="urn:microsoft.com/office/officeart/2005/8/layout/hProcess11"/>
    <dgm:cxn modelId="{EE39CA55-E83E-4E8F-8ADA-AFF6A43EBA5A}" type="presOf" srcId="{DBB887F6-5CC0-497C-AC8F-E5986F4A6BC7}" destId="{C98A9CAD-BC53-4C73-BFD6-48E2B7F2DAF6}" srcOrd="0" destOrd="0" presId="urn:microsoft.com/office/officeart/2005/8/layout/hProcess11"/>
    <dgm:cxn modelId="{2DF7E45A-690C-4844-96E3-0E804BAF0E45}" srcId="{1F7A1B44-7043-4BB0-BD6B-0782C041ADC3}" destId="{192C3DD3-2972-4515-A90D-EC751C0EEDC2}" srcOrd="7" destOrd="0" parTransId="{7ACFB3AC-17DC-4B44-AC43-B043BEC2DCB1}" sibTransId="{009B93D5-EE5F-42F6-9AB7-958008C4BB23}"/>
    <dgm:cxn modelId="{07C7E781-A94A-4519-9085-C894418BBE66}" srcId="{1F7A1B44-7043-4BB0-BD6B-0782C041ADC3}" destId="{63E125E5-5B04-47B5-AF60-151D12EEE23E}" srcOrd="0" destOrd="0" parTransId="{E4B23858-AA40-4535-998F-1951F38750A3}" sibTransId="{DDE329F5-FAB8-450B-9AF2-8803EA477067}"/>
    <dgm:cxn modelId="{98892B82-993C-414B-A215-BAFC25ECFFB1}" type="presOf" srcId="{3127A221-8BC3-4378-B56F-CA91B7556FFF}" destId="{ABD83957-3139-4D75-9692-C8D22BBD97BD}" srcOrd="0" destOrd="0" presId="urn:microsoft.com/office/officeart/2005/8/layout/hProcess11"/>
    <dgm:cxn modelId="{975E4985-EF35-4A4E-897A-4A8D3E990F31}" type="presOf" srcId="{1F7A1B44-7043-4BB0-BD6B-0782C041ADC3}" destId="{A077B3FB-DFC3-43C3-B61A-E1B2F7579A28}" srcOrd="0" destOrd="0" presId="urn:microsoft.com/office/officeart/2005/8/layout/hProcess11"/>
    <dgm:cxn modelId="{3F626388-2215-457B-85FA-986D1D935F65}" srcId="{1F7A1B44-7043-4BB0-BD6B-0782C041ADC3}" destId="{B117D709-1DB1-41B4-8E63-A399EDAA890B}" srcOrd="2" destOrd="0" parTransId="{41704725-47CD-4EDD-B92F-5CF8FCBEB865}" sibTransId="{AD281F2E-7BEB-4133-92E6-D4430ED35E4F}"/>
    <dgm:cxn modelId="{D4190A8B-233D-4EF0-A3A9-68645F2E0355}" srcId="{1F7A1B44-7043-4BB0-BD6B-0782C041ADC3}" destId="{EB71EB14-8160-490D-AE8F-8A32BD955918}" srcOrd="8" destOrd="0" parTransId="{5805E3AC-2405-4BC1-8D3A-9999B65B52B6}" sibTransId="{D6AA8124-067B-4FC7-ADA6-807F703FB73A}"/>
    <dgm:cxn modelId="{C9750694-2CE8-48F1-876E-42EA6B54B8E8}" type="presOf" srcId="{B117D709-1DB1-41B4-8E63-A399EDAA890B}" destId="{E87459D5-C89B-48E2-8751-5F1B33367A4D}" srcOrd="0" destOrd="0" presId="urn:microsoft.com/office/officeart/2005/8/layout/hProcess11"/>
    <dgm:cxn modelId="{140ABD9A-C035-400D-9621-B3A46DDB715D}" srcId="{1F7A1B44-7043-4BB0-BD6B-0782C041ADC3}" destId="{C91F1A12-14D7-4F2C-95B9-E4E759D39378}" srcOrd="1" destOrd="0" parTransId="{26FB4C1B-DE89-4664-A840-E7E56018366B}" sibTransId="{E9A61182-6570-4FF3-9981-E683E8176806}"/>
    <dgm:cxn modelId="{6BB708A7-8919-4ABC-8106-8B8C8235DD42}" type="presOf" srcId="{63E125E5-5B04-47B5-AF60-151D12EEE23E}" destId="{0D172197-CAB9-463E-AA88-077FCABAB706}" srcOrd="0" destOrd="0" presId="urn:microsoft.com/office/officeart/2005/8/layout/hProcess11"/>
    <dgm:cxn modelId="{A44343AD-AB7D-4869-8C2B-CA6F31EA74A0}" srcId="{1F7A1B44-7043-4BB0-BD6B-0782C041ADC3}" destId="{DBB887F6-5CC0-497C-AC8F-E5986F4A6BC7}" srcOrd="9" destOrd="0" parTransId="{5B3C8C2F-16FB-483C-9020-BE38DACCA23E}" sibTransId="{3FE32A6D-2EBB-4CEC-8149-CE7508BD9869}"/>
    <dgm:cxn modelId="{D0942AD6-EFAF-4C4B-A388-360A57EDEB98}" type="presOf" srcId="{EB71EB14-8160-490D-AE8F-8A32BD955918}" destId="{C31ADC9D-70A4-44C0-A5D7-369A9CEDD592}" srcOrd="0" destOrd="0" presId="urn:microsoft.com/office/officeart/2005/8/layout/hProcess11"/>
    <dgm:cxn modelId="{928F1FD9-4E51-42EA-83E4-0CB117F5D57A}" type="presOf" srcId="{8570A0A3-5A3D-41C5-A77F-A4910DCAF668}" destId="{A2BDFB09-B887-4B82-8B79-5D374D6C2DC3}" srcOrd="0" destOrd="0" presId="urn:microsoft.com/office/officeart/2005/8/layout/hProcess11"/>
    <dgm:cxn modelId="{B40465DB-C6D8-41E3-A69A-E139A0CA6735}" type="presOf" srcId="{192C3DD3-2972-4515-A90D-EC751C0EEDC2}" destId="{4B6A0E95-E591-4ECF-BA10-C6D7FC29BE1B}" srcOrd="0" destOrd="0" presId="urn:microsoft.com/office/officeart/2005/8/layout/hProcess11"/>
    <dgm:cxn modelId="{38E70EE6-7009-45BD-94D1-5EDE845EFA49}" srcId="{1F7A1B44-7043-4BB0-BD6B-0782C041ADC3}" destId="{C8BC80DA-8F70-4D7D-9628-82547F955915}" srcOrd="3" destOrd="0" parTransId="{410EAB05-2D4D-4339-9716-D5F6DD2AB553}" sibTransId="{61C5703D-A17B-4F52-9389-E5B42C95E6AC}"/>
    <dgm:cxn modelId="{F8DE28E7-1EAF-4D7F-87F3-92D410685534}" srcId="{1F7A1B44-7043-4BB0-BD6B-0782C041ADC3}" destId="{11414502-901D-4639-96C4-EB2988D1FC9D}" srcOrd="6" destOrd="0" parTransId="{8D398202-1779-4759-92A0-B466EA48835D}" sibTransId="{DE41FA6C-E2C5-4EC8-B1A6-192333CF6123}"/>
    <dgm:cxn modelId="{CDECBF0B-EBCA-4F96-8E7F-E886A4EB27BA}" type="presParOf" srcId="{A077B3FB-DFC3-43C3-B61A-E1B2F7579A28}" destId="{B7937753-05A6-46AB-9966-D177E1331361}" srcOrd="0" destOrd="0" presId="urn:microsoft.com/office/officeart/2005/8/layout/hProcess11"/>
    <dgm:cxn modelId="{CE095648-E71E-4006-A269-8A917B6BF69A}" type="presParOf" srcId="{A077B3FB-DFC3-43C3-B61A-E1B2F7579A28}" destId="{8D95FD95-5DFE-4757-A2EC-7EDD3136359B}" srcOrd="1" destOrd="0" presId="urn:microsoft.com/office/officeart/2005/8/layout/hProcess11"/>
    <dgm:cxn modelId="{BB1DA47A-017A-4AC3-8315-E9F3D081E128}" type="presParOf" srcId="{8D95FD95-5DFE-4757-A2EC-7EDD3136359B}" destId="{C39610F1-E8D0-4AB5-9C3A-BD84C58FDA6F}" srcOrd="0" destOrd="0" presId="urn:microsoft.com/office/officeart/2005/8/layout/hProcess11"/>
    <dgm:cxn modelId="{27B3228A-8511-47F3-84AA-E68F03D8147B}" type="presParOf" srcId="{C39610F1-E8D0-4AB5-9C3A-BD84C58FDA6F}" destId="{0D172197-CAB9-463E-AA88-077FCABAB706}" srcOrd="0" destOrd="0" presId="urn:microsoft.com/office/officeart/2005/8/layout/hProcess11"/>
    <dgm:cxn modelId="{1C743388-CF5F-460A-9AA5-4BDE43E63D13}" type="presParOf" srcId="{C39610F1-E8D0-4AB5-9C3A-BD84C58FDA6F}" destId="{3D9E390A-DAC4-4ECD-A0D3-735CCE15BAEA}" srcOrd="1" destOrd="0" presId="urn:microsoft.com/office/officeart/2005/8/layout/hProcess11"/>
    <dgm:cxn modelId="{2682CC0B-683F-4169-898D-6577CE290CE7}" type="presParOf" srcId="{C39610F1-E8D0-4AB5-9C3A-BD84C58FDA6F}" destId="{2D7EC709-7E5F-4E93-9DF2-E88A6DB3515F}" srcOrd="2" destOrd="0" presId="urn:microsoft.com/office/officeart/2005/8/layout/hProcess11"/>
    <dgm:cxn modelId="{17385B8D-9178-4B49-9C3D-C1FCBADECFF1}" type="presParOf" srcId="{8D95FD95-5DFE-4757-A2EC-7EDD3136359B}" destId="{109D55F9-FFBE-48A6-8887-8D145EB46040}" srcOrd="1" destOrd="0" presId="urn:microsoft.com/office/officeart/2005/8/layout/hProcess11"/>
    <dgm:cxn modelId="{D286E66B-951D-40E5-BD25-C333FE5CA24C}" type="presParOf" srcId="{8D95FD95-5DFE-4757-A2EC-7EDD3136359B}" destId="{3A7E5496-9666-4CC8-A764-E0C45FAB3853}" srcOrd="2" destOrd="0" presId="urn:microsoft.com/office/officeart/2005/8/layout/hProcess11"/>
    <dgm:cxn modelId="{DF39249C-2721-472B-9172-B4116323C9AB}" type="presParOf" srcId="{3A7E5496-9666-4CC8-A764-E0C45FAB3853}" destId="{916A5FF0-EA46-45E8-9EB8-51851BE33276}" srcOrd="0" destOrd="0" presId="urn:microsoft.com/office/officeart/2005/8/layout/hProcess11"/>
    <dgm:cxn modelId="{77E58040-803C-448D-A996-BF8772DF3CBB}" type="presParOf" srcId="{3A7E5496-9666-4CC8-A764-E0C45FAB3853}" destId="{756E0266-BA1A-48E3-A47B-5673584F3CAE}" srcOrd="1" destOrd="0" presId="urn:microsoft.com/office/officeart/2005/8/layout/hProcess11"/>
    <dgm:cxn modelId="{F4C054FA-6C3B-4D0A-ADF9-9D8497116E7D}" type="presParOf" srcId="{3A7E5496-9666-4CC8-A764-E0C45FAB3853}" destId="{389699E3-41E0-4B31-85C5-1F41C9617681}" srcOrd="2" destOrd="0" presId="urn:microsoft.com/office/officeart/2005/8/layout/hProcess11"/>
    <dgm:cxn modelId="{BCB80F09-9FD7-4713-8D6A-3B5441C6EB76}" type="presParOf" srcId="{8D95FD95-5DFE-4757-A2EC-7EDD3136359B}" destId="{981128C5-04AF-4518-AD5D-08D8B7FEE189}" srcOrd="3" destOrd="0" presId="urn:microsoft.com/office/officeart/2005/8/layout/hProcess11"/>
    <dgm:cxn modelId="{3D6E0A30-0B10-4D16-B02C-A6C9F53C05BD}" type="presParOf" srcId="{8D95FD95-5DFE-4757-A2EC-7EDD3136359B}" destId="{405039D8-415A-4A67-8B4F-515B6038D509}" srcOrd="4" destOrd="0" presId="urn:microsoft.com/office/officeart/2005/8/layout/hProcess11"/>
    <dgm:cxn modelId="{A1BF9913-FA77-4D16-A613-7008D9521C46}" type="presParOf" srcId="{405039D8-415A-4A67-8B4F-515B6038D509}" destId="{E87459D5-C89B-48E2-8751-5F1B33367A4D}" srcOrd="0" destOrd="0" presId="urn:microsoft.com/office/officeart/2005/8/layout/hProcess11"/>
    <dgm:cxn modelId="{8174F0A2-B988-46A9-8BA0-DA5B0F6A708B}" type="presParOf" srcId="{405039D8-415A-4A67-8B4F-515B6038D509}" destId="{FD286CEC-B850-4141-9B11-4D2229DDD6F8}" srcOrd="1" destOrd="0" presId="urn:microsoft.com/office/officeart/2005/8/layout/hProcess11"/>
    <dgm:cxn modelId="{54D3037F-DA3D-4556-8DBF-4205E5D8AC79}" type="presParOf" srcId="{405039D8-415A-4A67-8B4F-515B6038D509}" destId="{8860DC73-2EBF-4947-A506-97F267573773}" srcOrd="2" destOrd="0" presId="urn:microsoft.com/office/officeart/2005/8/layout/hProcess11"/>
    <dgm:cxn modelId="{6EF1A7C5-44E9-4935-9C68-50BFE85C855A}" type="presParOf" srcId="{8D95FD95-5DFE-4757-A2EC-7EDD3136359B}" destId="{FA6F9C02-3D2C-4CBE-9166-5F039207ADED}" srcOrd="5" destOrd="0" presId="urn:microsoft.com/office/officeart/2005/8/layout/hProcess11"/>
    <dgm:cxn modelId="{9072F5D1-87C3-4FF3-972B-23C046C2013C}" type="presParOf" srcId="{8D95FD95-5DFE-4757-A2EC-7EDD3136359B}" destId="{86B8115A-4E7A-4184-BA1A-F5F7D4668450}" srcOrd="6" destOrd="0" presId="urn:microsoft.com/office/officeart/2005/8/layout/hProcess11"/>
    <dgm:cxn modelId="{ABBA5B5F-426A-440F-B6E3-8A1F9CDB8A95}" type="presParOf" srcId="{86B8115A-4E7A-4184-BA1A-F5F7D4668450}" destId="{BDDFFEF9-C2A3-46C1-ABCD-421628B9A62E}" srcOrd="0" destOrd="0" presId="urn:microsoft.com/office/officeart/2005/8/layout/hProcess11"/>
    <dgm:cxn modelId="{B5E14E27-7839-4E3F-8ECA-97D92DF0A8CC}" type="presParOf" srcId="{86B8115A-4E7A-4184-BA1A-F5F7D4668450}" destId="{C8EA2309-1251-420C-89ED-C1777BAE8C3F}" srcOrd="1" destOrd="0" presId="urn:microsoft.com/office/officeart/2005/8/layout/hProcess11"/>
    <dgm:cxn modelId="{34B9E787-A50A-42BC-8520-CA14478E010D}" type="presParOf" srcId="{86B8115A-4E7A-4184-BA1A-F5F7D4668450}" destId="{6BC46ED4-D01F-4313-B5CC-8D7BDA655D84}" srcOrd="2" destOrd="0" presId="urn:microsoft.com/office/officeart/2005/8/layout/hProcess11"/>
    <dgm:cxn modelId="{D8311BB6-8E38-42F6-9655-42D721E5816D}" type="presParOf" srcId="{8D95FD95-5DFE-4757-A2EC-7EDD3136359B}" destId="{2CE0429E-E1FF-40B9-AE07-35113E44C2D6}" srcOrd="7" destOrd="0" presId="urn:microsoft.com/office/officeart/2005/8/layout/hProcess11"/>
    <dgm:cxn modelId="{A55478F9-62BE-4B5F-93FF-7A7E392F96FC}" type="presParOf" srcId="{8D95FD95-5DFE-4757-A2EC-7EDD3136359B}" destId="{18C90D86-DB8F-4329-B1BC-5C9EBDF7B10C}" srcOrd="8" destOrd="0" presId="urn:microsoft.com/office/officeart/2005/8/layout/hProcess11"/>
    <dgm:cxn modelId="{9695A0A5-B368-4EAE-8489-119D74829754}" type="presParOf" srcId="{18C90D86-DB8F-4329-B1BC-5C9EBDF7B10C}" destId="{A2BDFB09-B887-4B82-8B79-5D374D6C2DC3}" srcOrd="0" destOrd="0" presId="urn:microsoft.com/office/officeart/2005/8/layout/hProcess11"/>
    <dgm:cxn modelId="{DF0E148C-28B2-4657-ABEC-0A97A912E784}" type="presParOf" srcId="{18C90D86-DB8F-4329-B1BC-5C9EBDF7B10C}" destId="{A0A2361A-6A61-4F33-BC18-068626277B7D}" srcOrd="1" destOrd="0" presId="urn:microsoft.com/office/officeart/2005/8/layout/hProcess11"/>
    <dgm:cxn modelId="{67942C57-6B6B-4BBB-ADBD-4836AC84796C}" type="presParOf" srcId="{18C90D86-DB8F-4329-B1BC-5C9EBDF7B10C}" destId="{406DC5C7-EE5E-4057-8AF9-E5920E474CE8}" srcOrd="2" destOrd="0" presId="urn:microsoft.com/office/officeart/2005/8/layout/hProcess11"/>
    <dgm:cxn modelId="{1209D434-35DE-4FF9-8DD8-446714258C5D}" type="presParOf" srcId="{8D95FD95-5DFE-4757-A2EC-7EDD3136359B}" destId="{2F9650D8-B131-4C93-8ABE-A197325D4832}" srcOrd="9" destOrd="0" presId="urn:microsoft.com/office/officeart/2005/8/layout/hProcess11"/>
    <dgm:cxn modelId="{ECE68038-602D-43D6-8556-1FD0C9838523}" type="presParOf" srcId="{8D95FD95-5DFE-4757-A2EC-7EDD3136359B}" destId="{9F81FA15-5F2F-4F6E-906C-4C0A33C98A56}" srcOrd="10" destOrd="0" presId="urn:microsoft.com/office/officeart/2005/8/layout/hProcess11"/>
    <dgm:cxn modelId="{1A0DF2D8-9CD7-478C-BE75-169F5C580943}" type="presParOf" srcId="{9F81FA15-5F2F-4F6E-906C-4C0A33C98A56}" destId="{ABD83957-3139-4D75-9692-C8D22BBD97BD}" srcOrd="0" destOrd="0" presId="urn:microsoft.com/office/officeart/2005/8/layout/hProcess11"/>
    <dgm:cxn modelId="{34D04391-2947-42D4-B4F8-6C04F82EC16F}" type="presParOf" srcId="{9F81FA15-5F2F-4F6E-906C-4C0A33C98A56}" destId="{FE492289-F033-4612-AB8F-755C58FFF7AA}" srcOrd="1" destOrd="0" presId="urn:microsoft.com/office/officeart/2005/8/layout/hProcess11"/>
    <dgm:cxn modelId="{404E8A37-B2BD-435F-9681-4046C1EE6D40}" type="presParOf" srcId="{9F81FA15-5F2F-4F6E-906C-4C0A33C98A56}" destId="{B9A8C9FE-9CD6-44B8-98A8-20BBAEA6C1E4}" srcOrd="2" destOrd="0" presId="urn:microsoft.com/office/officeart/2005/8/layout/hProcess11"/>
    <dgm:cxn modelId="{851833BF-93B5-4EDD-8F5B-4C4DD826D56E}" type="presParOf" srcId="{8D95FD95-5DFE-4757-A2EC-7EDD3136359B}" destId="{F003180A-8DBC-4246-8F4D-F457B899F9CD}" srcOrd="11" destOrd="0" presId="urn:microsoft.com/office/officeart/2005/8/layout/hProcess11"/>
    <dgm:cxn modelId="{6B9F51D1-1632-41C8-963E-B4F884653B6C}" type="presParOf" srcId="{8D95FD95-5DFE-4757-A2EC-7EDD3136359B}" destId="{AF22E3EA-1F4F-46BE-BADA-57C1299AB55E}" srcOrd="12" destOrd="0" presId="urn:microsoft.com/office/officeart/2005/8/layout/hProcess11"/>
    <dgm:cxn modelId="{E48BF228-F972-403A-9CFB-8A00C90CD7E2}" type="presParOf" srcId="{AF22E3EA-1F4F-46BE-BADA-57C1299AB55E}" destId="{51BBA302-FF32-4B10-8C6F-5A214464FE93}" srcOrd="0" destOrd="0" presId="urn:microsoft.com/office/officeart/2005/8/layout/hProcess11"/>
    <dgm:cxn modelId="{E00E2506-A166-4BDE-9EF2-B25A2A678A16}" type="presParOf" srcId="{AF22E3EA-1F4F-46BE-BADA-57C1299AB55E}" destId="{6CA439D5-6954-40EC-BBA8-C8468053D4DA}" srcOrd="1" destOrd="0" presId="urn:microsoft.com/office/officeart/2005/8/layout/hProcess11"/>
    <dgm:cxn modelId="{8987FF93-C305-4588-8E33-5BB3A1841D1E}" type="presParOf" srcId="{AF22E3EA-1F4F-46BE-BADA-57C1299AB55E}" destId="{6EA28528-471A-488B-88B0-1EEABFE857E7}" srcOrd="2" destOrd="0" presId="urn:microsoft.com/office/officeart/2005/8/layout/hProcess11"/>
    <dgm:cxn modelId="{2924B466-FFDB-41BE-89CF-1DEA6001147E}" type="presParOf" srcId="{8D95FD95-5DFE-4757-A2EC-7EDD3136359B}" destId="{F60C13D0-BE40-4513-86E5-7697EEE4D27D}" srcOrd="13" destOrd="0" presId="urn:microsoft.com/office/officeart/2005/8/layout/hProcess11"/>
    <dgm:cxn modelId="{C7B4529C-0768-4421-85AD-7797B2A324CF}" type="presParOf" srcId="{8D95FD95-5DFE-4757-A2EC-7EDD3136359B}" destId="{DF854F36-ABA9-4B9D-80AC-2D1FBC5E403A}" srcOrd="14" destOrd="0" presId="urn:microsoft.com/office/officeart/2005/8/layout/hProcess11"/>
    <dgm:cxn modelId="{007277B3-D8B7-4CF1-8FE4-B2D8E19B59ED}" type="presParOf" srcId="{DF854F36-ABA9-4B9D-80AC-2D1FBC5E403A}" destId="{4B6A0E95-E591-4ECF-BA10-C6D7FC29BE1B}" srcOrd="0" destOrd="0" presId="urn:microsoft.com/office/officeart/2005/8/layout/hProcess11"/>
    <dgm:cxn modelId="{20507D23-2E63-4654-900B-7087F4F558B3}" type="presParOf" srcId="{DF854F36-ABA9-4B9D-80AC-2D1FBC5E403A}" destId="{8E805D78-8DA8-4FD8-9F78-4E2E72095E58}" srcOrd="1" destOrd="0" presId="urn:microsoft.com/office/officeart/2005/8/layout/hProcess11"/>
    <dgm:cxn modelId="{8904637A-5EEE-491E-8EE0-D219C4D5C76E}" type="presParOf" srcId="{DF854F36-ABA9-4B9D-80AC-2D1FBC5E403A}" destId="{D69A35CD-BE95-4795-8EFF-4E88FA0ECBC9}" srcOrd="2" destOrd="0" presId="urn:microsoft.com/office/officeart/2005/8/layout/hProcess11"/>
    <dgm:cxn modelId="{A83137C7-8417-41B0-9403-0BD974C906E3}" type="presParOf" srcId="{8D95FD95-5DFE-4757-A2EC-7EDD3136359B}" destId="{2FADB90D-9070-455C-BC5E-50D96689F736}" srcOrd="15" destOrd="0" presId="urn:microsoft.com/office/officeart/2005/8/layout/hProcess11"/>
    <dgm:cxn modelId="{07412A58-CE52-4229-8A8D-222D0BB540E4}" type="presParOf" srcId="{8D95FD95-5DFE-4757-A2EC-7EDD3136359B}" destId="{385FCAB5-6E38-40FE-9BDE-DDD3B0560CE5}" srcOrd="16" destOrd="0" presId="urn:microsoft.com/office/officeart/2005/8/layout/hProcess11"/>
    <dgm:cxn modelId="{B400CB33-A464-49F7-B377-859588FB4655}" type="presParOf" srcId="{385FCAB5-6E38-40FE-9BDE-DDD3B0560CE5}" destId="{C31ADC9D-70A4-44C0-A5D7-369A9CEDD592}" srcOrd="0" destOrd="0" presId="urn:microsoft.com/office/officeart/2005/8/layout/hProcess11"/>
    <dgm:cxn modelId="{8135CFC2-F151-449F-BE60-0841552B4BF2}" type="presParOf" srcId="{385FCAB5-6E38-40FE-9BDE-DDD3B0560CE5}" destId="{C743B5D5-3C00-41FC-BFDE-70EEEDB8675D}" srcOrd="1" destOrd="0" presId="urn:microsoft.com/office/officeart/2005/8/layout/hProcess11"/>
    <dgm:cxn modelId="{B91C4C7F-C0CA-4C9A-BD2D-26B5FE25E6F6}" type="presParOf" srcId="{385FCAB5-6E38-40FE-9BDE-DDD3B0560CE5}" destId="{87D0D685-26CF-4BFE-A659-BA2CC77A6C67}" srcOrd="2" destOrd="0" presId="urn:microsoft.com/office/officeart/2005/8/layout/hProcess11"/>
    <dgm:cxn modelId="{F3F40CED-1B5B-461F-826F-CC3E8D4DEBEA}" type="presParOf" srcId="{8D95FD95-5DFE-4757-A2EC-7EDD3136359B}" destId="{9B33F090-4DD3-428E-8255-7F83008C7517}" srcOrd="17" destOrd="0" presId="urn:microsoft.com/office/officeart/2005/8/layout/hProcess11"/>
    <dgm:cxn modelId="{EF521EDE-5854-43FB-A5C8-DE481813786B}" type="presParOf" srcId="{8D95FD95-5DFE-4757-A2EC-7EDD3136359B}" destId="{CF0660F3-F9E6-4727-B31B-328C0BD4FB01}" srcOrd="18" destOrd="0" presId="urn:microsoft.com/office/officeart/2005/8/layout/hProcess11"/>
    <dgm:cxn modelId="{494D8F30-0D3E-4774-B079-810FF7E58CD2}" type="presParOf" srcId="{CF0660F3-F9E6-4727-B31B-328C0BD4FB01}" destId="{C98A9CAD-BC53-4C73-BFD6-48E2B7F2DAF6}" srcOrd="0" destOrd="0" presId="urn:microsoft.com/office/officeart/2005/8/layout/hProcess11"/>
    <dgm:cxn modelId="{FDB623AF-DDDA-4C0A-B338-029E585C9AA3}" type="presParOf" srcId="{CF0660F3-F9E6-4727-B31B-328C0BD4FB01}" destId="{2734E6AC-6F6B-4AA1-A0C0-252EF39F1150}" srcOrd="1" destOrd="0" presId="urn:microsoft.com/office/officeart/2005/8/layout/hProcess11"/>
    <dgm:cxn modelId="{B937238B-8A4E-495A-9D4A-3B228C399E4E}" type="presParOf" srcId="{CF0660F3-F9E6-4727-B31B-328C0BD4FB01}" destId="{A9E206AD-9523-4B26-A456-1E88E54CEB18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937753-05A6-46AB-9966-D177E1331361}">
      <dsp:nvSpPr>
        <dsp:cNvPr id="0" name=""/>
        <dsp:cNvSpPr/>
      </dsp:nvSpPr>
      <dsp:spPr>
        <a:xfrm>
          <a:off x="0" y="266429"/>
          <a:ext cx="10721461" cy="355239"/>
        </a:xfrm>
        <a:prstGeom prst="notchedRightArrow">
          <a:avLst/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D172197-CAB9-463E-AA88-077FCABAB706}">
      <dsp:nvSpPr>
        <dsp:cNvPr id="0" name=""/>
        <dsp:cNvSpPr/>
      </dsp:nvSpPr>
      <dsp:spPr>
        <a:xfrm>
          <a:off x="5683" y="0"/>
          <a:ext cx="922291" cy="3552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b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solidFill>
                <a:schemeClr val="tx1"/>
              </a:solidFill>
              <a:latin typeface="Helvetica"/>
              <a:cs typeface="Helvetica"/>
            </a:rPr>
            <a:t> </a:t>
          </a:r>
        </a:p>
      </dsp:txBody>
      <dsp:txXfrm>
        <a:off x="5683" y="0"/>
        <a:ext cx="922291" cy="355239"/>
      </dsp:txXfrm>
    </dsp:sp>
    <dsp:sp modelId="{3D9E390A-DAC4-4ECD-A0D3-735CCE15BAEA}">
      <dsp:nvSpPr>
        <dsp:cNvPr id="0" name=""/>
        <dsp:cNvSpPr/>
      </dsp:nvSpPr>
      <dsp:spPr>
        <a:xfrm>
          <a:off x="422424" y="399644"/>
          <a:ext cx="88809" cy="88809"/>
        </a:xfrm>
        <a:prstGeom prst="ellipse">
          <a:avLst/>
        </a:prstGeom>
        <a:solidFill>
          <a:schemeClr val="accent4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6A5FF0-EA46-45E8-9EB8-51851BE33276}">
      <dsp:nvSpPr>
        <dsp:cNvPr id="0" name=""/>
        <dsp:cNvSpPr/>
      </dsp:nvSpPr>
      <dsp:spPr>
        <a:xfrm>
          <a:off x="974089" y="532858"/>
          <a:ext cx="922291" cy="3552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>
            <a:latin typeface="Helvetica"/>
            <a:cs typeface="Helvetica"/>
          </a:endParaRPr>
        </a:p>
      </dsp:txBody>
      <dsp:txXfrm>
        <a:off x="974089" y="532858"/>
        <a:ext cx="922291" cy="355239"/>
      </dsp:txXfrm>
    </dsp:sp>
    <dsp:sp modelId="{756E0266-BA1A-48E3-A47B-5673584F3CAE}">
      <dsp:nvSpPr>
        <dsp:cNvPr id="0" name=""/>
        <dsp:cNvSpPr/>
      </dsp:nvSpPr>
      <dsp:spPr>
        <a:xfrm>
          <a:off x="1390830" y="399644"/>
          <a:ext cx="88809" cy="88809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7459D5-C89B-48E2-8751-5F1B33367A4D}">
      <dsp:nvSpPr>
        <dsp:cNvPr id="0" name=""/>
        <dsp:cNvSpPr/>
      </dsp:nvSpPr>
      <dsp:spPr>
        <a:xfrm>
          <a:off x="1942495" y="0"/>
          <a:ext cx="922291" cy="3552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b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>
            <a:latin typeface="Helvetica"/>
            <a:cs typeface="Helvetica"/>
          </a:endParaRPr>
        </a:p>
      </dsp:txBody>
      <dsp:txXfrm>
        <a:off x="1942495" y="0"/>
        <a:ext cx="922291" cy="355239"/>
      </dsp:txXfrm>
    </dsp:sp>
    <dsp:sp modelId="{FD286CEC-B850-4141-9B11-4D2229DDD6F8}">
      <dsp:nvSpPr>
        <dsp:cNvPr id="0" name=""/>
        <dsp:cNvSpPr/>
      </dsp:nvSpPr>
      <dsp:spPr>
        <a:xfrm>
          <a:off x="2359236" y="399644"/>
          <a:ext cx="88809" cy="88809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DFFEF9-C2A3-46C1-ABCD-421628B9A62E}">
      <dsp:nvSpPr>
        <dsp:cNvPr id="0" name=""/>
        <dsp:cNvSpPr/>
      </dsp:nvSpPr>
      <dsp:spPr>
        <a:xfrm>
          <a:off x="2910902" y="532858"/>
          <a:ext cx="922291" cy="3552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>
            <a:latin typeface="Helvetica"/>
            <a:cs typeface="Helvetica"/>
          </a:endParaRPr>
        </a:p>
      </dsp:txBody>
      <dsp:txXfrm>
        <a:off x="2910902" y="532858"/>
        <a:ext cx="922291" cy="355239"/>
      </dsp:txXfrm>
    </dsp:sp>
    <dsp:sp modelId="{C8EA2309-1251-420C-89ED-C1777BAE8C3F}">
      <dsp:nvSpPr>
        <dsp:cNvPr id="0" name=""/>
        <dsp:cNvSpPr/>
      </dsp:nvSpPr>
      <dsp:spPr>
        <a:xfrm>
          <a:off x="3327643" y="399644"/>
          <a:ext cx="88809" cy="88809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2BDFB09-B887-4B82-8B79-5D374D6C2DC3}">
      <dsp:nvSpPr>
        <dsp:cNvPr id="0" name=""/>
        <dsp:cNvSpPr/>
      </dsp:nvSpPr>
      <dsp:spPr>
        <a:xfrm>
          <a:off x="3879308" y="0"/>
          <a:ext cx="922291" cy="3552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b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>
            <a:latin typeface="Helvetica"/>
            <a:cs typeface="Helvetica"/>
          </a:endParaRPr>
        </a:p>
      </dsp:txBody>
      <dsp:txXfrm>
        <a:off x="3879308" y="0"/>
        <a:ext cx="922291" cy="355239"/>
      </dsp:txXfrm>
    </dsp:sp>
    <dsp:sp modelId="{A0A2361A-6A61-4F33-BC18-068626277B7D}">
      <dsp:nvSpPr>
        <dsp:cNvPr id="0" name=""/>
        <dsp:cNvSpPr/>
      </dsp:nvSpPr>
      <dsp:spPr>
        <a:xfrm>
          <a:off x="4296049" y="399644"/>
          <a:ext cx="88809" cy="88809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D83957-3139-4D75-9692-C8D22BBD97BD}">
      <dsp:nvSpPr>
        <dsp:cNvPr id="0" name=""/>
        <dsp:cNvSpPr/>
      </dsp:nvSpPr>
      <dsp:spPr>
        <a:xfrm>
          <a:off x="4847714" y="532858"/>
          <a:ext cx="922291" cy="3552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>
            <a:latin typeface="Helvetica"/>
            <a:cs typeface="Helvetica"/>
          </a:endParaRPr>
        </a:p>
      </dsp:txBody>
      <dsp:txXfrm>
        <a:off x="4847714" y="532858"/>
        <a:ext cx="922291" cy="355239"/>
      </dsp:txXfrm>
    </dsp:sp>
    <dsp:sp modelId="{FE492289-F033-4612-AB8F-755C58FFF7AA}">
      <dsp:nvSpPr>
        <dsp:cNvPr id="0" name=""/>
        <dsp:cNvSpPr/>
      </dsp:nvSpPr>
      <dsp:spPr>
        <a:xfrm>
          <a:off x="5264455" y="399644"/>
          <a:ext cx="88809" cy="88809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1BBA302-FF32-4B10-8C6F-5A214464FE93}">
      <dsp:nvSpPr>
        <dsp:cNvPr id="0" name=""/>
        <dsp:cNvSpPr/>
      </dsp:nvSpPr>
      <dsp:spPr>
        <a:xfrm>
          <a:off x="5816121" y="0"/>
          <a:ext cx="922291" cy="3552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b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latin typeface="Helvetica"/>
              <a:cs typeface="Helvetica"/>
            </a:rPr>
            <a:t> </a:t>
          </a:r>
        </a:p>
      </dsp:txBody>
      <dsp:txXfrm>
        <a:off x="5816121" y="0"/>
        <a:ext cx="922291" cy="355239"/>
      </dsp:txXfrm>
    </dsp:sp>
    <dsp:sp modelId="{6CA439D5-6954-40EC-BBA8-C8468053D4DA}">
      <dsp:nvSpPr>
        <dsp:cNvPr id="0" name=""/>
        <dsp:cNvSpPr/>
      </dsp:nvSpPr>
      <dsp:spPr>
        <a:xfrm>
          <a:off x="6232861" y="399644"/>
          <a:ext cx="88809" cy="88809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6A0E95-E591-4ECF-BA10-C6D7FC29BE1B}">
      <dsp:nvSpPr>
        <dsp:cNvPr id="0" name=""/>
        <dsp:cNvSpPr/>
      </dsp:nvSpPr>
      <dsp:spPr>
        <a:xfrm>
          <a:off x="6784527" y="532858"/>
          <a:ext cx="922291" cy="3552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t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latin typeface="Helvetica"/>
              <a:cs typeface="Helvetica"/>
            </a:rPr>
            <a:t> </a:t>
          </a:r>
        </a:p>
      </dsp:txBody>
      <dsp:txXfrm>
        <a:off x="6784527" y="532858"/>
        <a:ext cx="922291" cy="355239"/>
      </dsp:txXfrm>
    </dsp:sp>
    <dsp:sp modelId="{8E805D78-8DA8-4FD8-9F78-4E2E72095E58}">
      <dsp:nvSpPr>
        <dsp:cNvPr id="0" name=""/>
        <dsp:cNvSpPr/>
      </dsp:nvSpPr>
      <dsp:spPr>
        <a:xfrm>
          <a:off x="7201268" y="399644"/>
          <a:ext cx="88809" cy="88809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1ADC9D-70A4-44C0-A5D7-369A9CEDD592}">
      <dsp:nvSpPr>
        <dsp:cNvPr id="0" name=""/>
        <dsp:cNvSpPr/>
      </dsp:nvSpPr>
      <dsp:spPr>
        <a:xfrm>
          <a:off x="7752933" y="0"/>
          <a:ext cx="922291" cy="3552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b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latin typeface="Helvetica"/>
              <a:cs typeface="Helvetica"/>
            </a:rPr>
            <a:t> </a:t>
          </a:r>
        </a:p>
      </dsp:txBody>
      <dsp:txXfrm>
        <a:off x="7752933" y="0"/>
        <a:ext cx="922291" cy="355239"/>
      </dsp:txXfrm>
    </dsp:sp>
    <dsp:sp modelId="{C743B5D5-3C00-41FC-BFDE-70EEEDB8675D}">
      <dsp:nvSpPr>
        <dsp:cNvPr id="0" name=""/>
        <dsp:cNvSpPr/>
      </dsp:nvSpPr>
      <dsp:spPr>
        <a:xfrm>
          <a:off x="8169674" y="399644"/>
          <a:ext cx="88809" cy="88809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98A9CAD-BC53-4C73-BFD6-48E2B7F2DAF6}">
      <dsp:nvSpPr>
        <dsp:cNvPr id="0" name=""/>
        <dsp:cNvSpPr/>
      </dsp:nvSpPr>
      <dsp:spPr>
        <a:xfrm>
          <a:off x="8721339" y="532858"/>
          <a:ext cx="922291" cy="3552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latin typeface="Helvetica"/>
              <a:cs typeface="Helvetica"/>
            </a:rPr>
            <a:t> </a:t>
          </a:r>
        </a:p>
      </dsp:txBody>
      <dsp:txXfrm>
        <a:off x="8721339" y="532858"/>
        <a:ext cx="922291" cy="355239"/>
      </dsp:txXfrm>
    </dsp:sp>
    <dsp:sp modelId="{2734E6AC-6F6B-4AA1-A0C0-252EF39F1150}">
      <dsp:nvSpPr>
        <dsp:cNvPr id="0" name=""/>
        <dsp:cNvSpPr/>
      </dsp:nvSpPr>
      <dsp:spPr>
        <a:xfrm>
          <a:off x="9138080" y="399644"/>
          <a:ext cx="88809" cy="88809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937753-05A6-46AB-9966-D177E1331361}">
      <dsp:nvSpPr>
        <dsp:cNvPr id="0" name=""/>
        <dsp:cNvSpPr/>
      </dsp:nvSpPr>
      <dsp:spPr>
        <a:xfrm>
          <a:off x="0" y="266429"/>
          <a:ext cx="10721461" cy="355239"/>
        </a:xfrm>
        <a:prstGeom prst="notchedRightArrow">
          <a:avLst/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D172197-CAB9-463E-AA88-077FCABAB706}">
      <dsp:nvSpPr>
        <dsp:cNvPr id="0" name=""/>
        <dsp:cNvSpPr/>
      </dsp:nvSpPr>
      <dsp:spPr>
        <a:xfrm>
          <a:off x="5683" y="0"/>
          <a:ext cx="922291" cy="3552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b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solidFill>
                <a:schemeClr val="tx1"/>
              </a:solidFill>
              <a:latin typeface="Helvetica"/>
              <a:cs typeface="Helvetica"/>
            </a:rPr>
            <a:t> </a:t>
          </a:r>
        </a:p>
      </dsp:txBody>
      <dsp:txXfrm>
        <a:off x="5683" y="0"/>
        <a:ext cx="922291" cy="355239"/>
      </dsp:txXfrm>
    </dsp:sp>
    <dsp:sp modelId="{3D9E390A-DAC4-4ECD-A0D3-735CCE15BAEA}">
      <dsp:nvSpPr>
        <dsp:cNvPr id="0" name=""/>
        <dsp:cNvSpPr/>
      </dsp:nvSpPr>
      <dsp:spPr>
        <a:xfrm>
          <a:off x="422424" y="399644"/>
          <a:ext cx="88809" cy="88809"/>
        </a:xfrm>
        <a:prstGeom prst="ellipse">
          <a:avLst/>
        </a:prstGeom>
        <a:solidFill>
          <a:schemeClr val="accent4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6A5FF0-EA46-45E8-9EB8-51851BE33276}">
      <dsp:nvSpPr>
        <dsp:cNvPr id="0" name=""/>
        <dsp:cNvSpPr/>
      </dsp:nvSpPr>
      <dsp:spPr>
        <a:xfrm>
          <a:off x="974089" y="532858"/>
          <a:ext cx="922291" cy="3552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>
            <a:latin typeface="Helvetica"/>
            <a:cs typeface="Helvetica"/>
          </a:endParaRPr>
        </a:p>
      </dsp:txBody>
      <dsp:txXfrm>
        <a:off x="974089" y="532858"/>
        <a:ext cx="922291" cy="355239"/>
      </dsp:txXfrm>
    </dsp:sp>
    <dsp:sp modelId="{756E0266-BA1A-48E3-A47B-5673584F3CAE}">
      <dsp:nvSpPr>
        <dsp:cNvPr id="0" name=""/>
        <dsp:cNvSpPr/>
      </dsp:nvSpPr>
      <dsp:spPr>
        <a:xfrm>
          <a:off x="1390830" y="399644"/>
          <a:ext cx="88809" cy="88809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7459D5-C89B-48E2-8751-5F1B33367A4D}">
      <dsp:nvSpPr>
        <dsp:cNvPr id="0" name=""/>
        <dsp:cNvSpPr/>
      </dsp:nvSpPr>
      <dsp:spPr>
        <a:xfrm>
          <a:off x="1942495" y="0"/>
          <a:ext cx="922291" cy="3552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b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>
            <a:latin typeface="Helvetica"/>
            <a:cs typeface="Helvetica"/>
          </a:endParaRPr>
        </a:p>
      </dsp:txBody>
      <dsp:txXfrm>
        <a:off x="1942495" y="0"/>
        <a:ext cx="922291" cy="355239"/>
      </dsp:txXfrm>
    </dsp:sp>
    <dsp:sp modelId="{FD286CEC-B850-4141-9B11-4D2229DDD6F8}">
      <dsp:nvSpPr>
        <dsp:cNvPr id="0" name=""/>
        <dsp:cNvSpPr/>
      </dsp:nvSpPr>
      <dsp:spPr>
        <a:xfrm>
          <a:off x="2359236" y="399644"/>
          <a:ext cx="88809" cy="88809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DFFEF9-C2A3-46C1-ABCD-421628B9A62E}">
      <dsp:nvSpPr>
        <dsp:cNvPr id="0" name=""/>
        <dsp:cNvSpPr/>
      </dsp:nvSpPr>
      <dsp:spPr>
        <a:xfrm>
          <a:off x="2910902" y="532858"/>
          <a:ext cx="922291" cy="3552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>
            <a:latin typeface="Helvetica"/>
            <a:cs typeface="Helvetica"/>
          </a:endParaRPr>
        </a:p>
      </dsp:txBody>
      <dsp:txXfrm>
        <a:off x="2910902" y="532858"/>
        <a:ext cx="922291" cy="355239"/>
      </dsp:txXfrm>
    </dsp:sp>
    <dsp:sp modelId="{C8EA2309-1251-420C-89ED-C1777BAE8C3F}">
      <dsp:nvSpPr>
        <dsp:cNvPr id="0" name=""/>
        <dsp:cNvSpPr/>
      </dsp:nvSpPr>
      <dsp:spPr>
        <a:xfrm>
          <a:off x="3327643" y="399644"/>
          <a:ext cx="88809" cy="88809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2BDFB09-B887-4B82-8B79-5D374D6C2DC3}">
      <dsp:nvSpPr>
        <dsp:cNvPr id="0" name=""/>
        <dsp:cNvSpPr/>
      </dsp:nvSpPr>
      <dsp:spPr>
        <a:xfrm>
          <a:off x="3879308" y="0"/>
          <a:ext cx="922291" cy="3552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b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>
            <a:latin typeface="Helvetica"/>
            <a:cs typeface="Helvetica"/>
          </a:endParaRPr>
        </a:p>
      </dsp:txBody>
      <dsp:txXfrm>
        <a:off x="3879308" y="0"/>
        <a:ext cx="922291" cy="355239"/>
      </dsp:txXfrm>
    </dsp:sp>
    <dsp:sp modelId="{A0A2361A-6A61-4F33-BC18-068626277B7D}">
      <dsp:nvSpPr>
        <dsp:cNvPr id="0" name=""/>
        <dsp:cNvSpPr/>
      </dsp:nvSpPr>
      <dsp:spPr>
        <a:xfrm>
          <a:off x="4296049" y="399644"/>
          <a:ext cx="88809" cy="88809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D83957-3139-4D75-9692-C8D22BBD97BD}">
      <dsp:nvSpPr>
        <dsp:cNvPr id="0" name=""/>
        <dsp:cNvSpPr/>
      </dsp:nvSpPr>
      <dsp:spPr>
        <a:xfrm>
          <a:off x="4847714" y="532858"/>
          <a:ext cx="922291" cy="3552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>
            <a:latin typeface="Helvetica"/>
            <a:cs typeface="Helvetica"/>
          </a:endParaRPr>
        </a:p>
      </dsp:txBody>
      <dsp:txXfrm>
        <a:off x="4847714" y="532858"/>
        <a:ext cx="922291" cy="355239"/>
      </dsp:txXfrm>
    </dsp:sp>
    <dsp:sp modelId="{FE492289-F033-4612-AB8F-755C58FFF7AA}">
      <dsp:nvSpPr>
        <dsp:cNvPr id="0" name=""/>
        <dsp:cNvSpPr/>
      </dsp:nvSpPr>
      <dsp:spPr>
        <a:xfrm>
          <a:off x="5264455" y="399644"/>
          <a:ext cx="88809" cy="88809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1BBA302-FF32-4B10-8C6F-5A214464FE93}">
      <dsp:nvSpPr>
        <dsp:cNvPr id="0" name=""/>
        <dsp:cNvSpPr/>
      </dsp:nvSpPr>
      <dsp:spPr>
        <a:xfrm>
          <a:off x="5816121" y="0"/>
          <a:ext cx="922291" cy="3552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b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latin typeface="Helvetica"/>
              <a:cs typeface="Helvetica"/>
            </a:rPr>
            <a:t> </a:t>
          </a:r>
        </a:p>
      </dsp:txBody>
      <dsp:txXfrm>
        <a:off x="5816121" y="0"/>
        <a:ext cx="922291" cy="355239"/>
      </dsp:txXfrm>
    </dsp:sp>
    <dsp:sp modelId="{6CA439D5-6954-40EC-BBA8-C8468053D4DA}">
      <dsp:nvSpPr>
        <dsp:cNvPr id="0" name=""/>
        <dsp:cNvSpPr/>
      </dsp:nvSpPr>
      <dsp:spPr>
        <a:xfrm>
          <a:off x="6232861" y="399644"/>
          <a:ext cx="88809" cy="88809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6A0E95-E591-4ECF-BA10-C6D7FC29BE1B}">
      <dsp:nvSpPr>
        <dsp:cNvPr id="0" name=""/>
        <dsp:cNvSpPr/>
      </dsp:nvSpPr>
      <dsp:spPr>
        <a:xfrm>
          <a:off x="6784527" y="532858"/>
          <a:ext cx="922291" cy="3552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t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latin typeface="Helvetica"/>
              <a:cs typeface="Helvetica"/>
            </a:rPr>
            <a:t> </a:t>
          </a:r>
        </a:p>
      </dsp:txBody>
      <dsp:txXfrm>
        <a:off x="6784527" y="532858"/>
        <a:ext cx="922291" cy="355239"/>
      </dsp:txXfrm>
    </dsp:sp>
    <dsp:sp modelId="{8E805D78-8DA8-4FD8-9F78-4E2E72095E58}">
      <dsp:nvSpPr>
        <dsp:cNvPr id="0" name=""/>
        <dsp:cNvSpPr/>
      </dsp:nvSpPr>
      <dsp:spPr>
        <a:xfrm>
          <a:off x="7201268" y="399644"/>
          <a:ext cx="88809" cy="88809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1ADC9D-70A4-44C0-A5D7-369A9CEDD592}">
      <dsp:nvSpPr>
        <dsp:cNvPr id="0" name=""/>
        <dsp:cNvSpPr/>
      </dsp:nvSpPr>
      <dsp:spPr>
        <a:xfrm>
          <a:off x="7752933" y="0"/>
          <a:ext cx="922291" cy="3552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b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latin typeface="Helvetica"/>
              <a:cs typeface="Helvetica"/>
            </a:rPr>
            <a:t> </a:t>
          </a:r>
        </a:p>
      </dsp:txBody>
      <dsp:txXfrm>
        <a:off x="7752933" y="0"/>
        <a:ext cx="922291" cy="355239"/>
      </dsp:txXfrm>
    </dsp:sp>
    <dsp:sp modelId="{C743B5D5-3C00-41FC-BFDE-70EEEDB8675D}">
      <dsp:nvSpPr>
        <dsp:cNvPr id="0" name=""/>
        <dsp:cNvSpPr/>
      </dsp:nvSpPr>
      <dsp:spPr>
        <a:xfrm>
          <a:off x="8169674" y="399644"/>
          <a:ext cx="88809" cy="88809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98A9CAD-BC53-4C73-BFD6-48E2B7F2DAF6}">
      <dsp:nvSpPr>
        <dsp:cNvPr id="0" name=""/>
        <dsp:cNvSpPr/>
      </dsp:nvSpPr>
      <dsp:spPr>
        <a:xfrm>
          <a:off x="8721339" y="532858"/>
          <a:ext cx="922291" cy="3552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latin typeface="Helvetica"/>
              <a:cs typeface="Helvetica"/>
            </a:rPr>
            <a:t> </a:t>
          </a:r>
        </a:p>
      </dsp:txBody>
      <dsp:txXfrm>
        <a:off x="8721339" y="532858"/>
        <a:ext cx="922291" cy="355239"/>
      </dsp:txXfrm>
    </dsp:sp>
    <dsp:sp modelId="{2734E6AC-6F6B-4AA1-A0C0-252EF39F1150}">
      <dsp:nvSpPr>
        <dsp:cNvPr id="0" name=""/>
        <dsp:cNvSpPr/>
      </dsp:nvSpPr>
      <dsp:spPr>
        <a:xfrm>
          <a:off x="9138080" y="399644"/>
          <a:ext cx="88809" cy="88809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937753-05A6-46AB-9966-D177E1331361}">
      <dsp:nvSpPr>
        <dsp:cNvPr id="0" name=""/>
        <dsp:cNvSpPr/>
      </dsp:nvSpPr>
      <dsp:spPr>
        <a:xfrm>
          <a:off x="0" y="266429"/>
          <a:ext cx="10721461" cy="355239"/>
        </a:xfrm>
        <a:prstGeom prst="notchedRightArrow">
          <a:avLst/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D172197-CAB9-463E-AA88-077FCABAB706}">
      <dsp:nvSpPr>
        <dsp:cNvPr id="0" name=""/>
        <dsp:cNvSpPr/>
      </dsp:nvSpPr>
      <dsp:spPr>
        <a:xfrm>
          <a:off x="5683" y="0"/>
          <a:ext cx="922291" cy="3552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b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solidFill>
                <a:schemeClr val="tx1"/>
              </a:solidFill>
              <a:latin typeface="Helvetica"/>
              <a:cs typeface="Helvetica"/>
            </a:rPr>
            <a:t> </a:t>
          </a:r>
        </a:p>
      </dsp:txBody>
      <dsp:txXfrm>
        <a:off x="5683" y="0"/>
        <a:ext cx="922291" cy="355239"/>
      </dsp:txXfrm>
    </dsp:sp>
    <dsp:sp modelId="{3D9E390A-DAC4-4ECD-A0D3-735CCE15BAEA}">
      <dsp:nvSpPr>
        <dsp:cNvPr id="0" name=""/>
        <dsp:cNvSpPr/>
      </dsp:nvSpPr>
      <dsp:spPr>
        <a:xfrm>
          <a:off x="422424" y="399644"/>
          <a:ext cx="88809" cy="88809"/>
        </a:xfrm>
        <a:prstGeom prst="ellipse">
          <a:avLst/>
        </a:prstGeom>
        <a:solidFill>
          <a:schemeClr val="accent4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6A5FF0-EA46-45E8-9EB8-51851BE33276}">
      <dsp:nvSpPr>
        <dsp:cNvPr id="0" name=""/>
        <dsp:cNvSpPr/>
      </dsp:nvSpPr>
      <dsp:spPr>
        <a:xfrm>
          <a:off x="974089" y="532858"/>
          <a:ext cx="922291" cy="3552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>
            <a:latin typeface="Helvetica"/>
            <a:cs typeface="Helvetica"/>
          </a:endParaRPr>
        </a:p>
      </dsp:txBody>
      <dsp:txXfrm>
        <a:off x="974089" y="532858"/>
        <a:ext cx="922291" cy="355239"/>
      </dsp:txXfrm>
    </dsp:sp>
    <dsp:sp modelId="{756E0266-BA1A-48E3-A47B-5673584F3CAE}">
      <dsp:nvSpPr>
        <dsp:cNvPr id="0" name=""/>
        <dsp:cNvSpPr/>
      </dsp:nvSpPr>
      <dsp:spPr>
        <a:xfrm>
          <a:off x="1390830" y="399644"/>
          <a:ext cx="88809" cy="88809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7459D5-C89B-48E2-8751-5F1B33367A4D}">
      <dsp:nvSpPr>
        <dsp:cNvPr id="0" name=""/>
        <dsp:cNvSpPr/>
      </dsp:nvSpPr>
      <dsp:spPr>
        <a:xfrm>
          <a:off x="1942495" y="0"/>
          <a:ext cx="922291" cy="3552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b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>
            <a:latin typeface="Helvetica"/>
            <a:cs typeface="Helvetica"/>
          </a:endParaRPr>
        </a:p>
      </dsp:txBody>
      <dsp:txXfrm>
        <a:off x="1942495" y="0"/>
        <a:ext cx="922291" cy="355239"/>
      </dsp:txXfrm>
    </dsp:sp>
    <dsp:sp modelId="{FD286CEC-B850-4141-9B11-4D2229DDD6F8}">
      <dsp:nvSpPr>
        <dsp:cNvPr id="0" name=""/>
        <dsp:cNvSpPr/>
      </dsp:nvSpPr>
      <dsp:spPr>
        <a:xfrm>
          <a:off x="2359236" y="399644"/>
          <a:ext cx="88809" cy="88809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DFFEF9-C2A3-46C1-ABCD-421628B9A62E}">
      <dsp:nvSpPr>
        <dsp:cNvPr id="0" name=""/>
        <dsp:cNvSpPr/>
      </dsp:nvSpPr>
      <dsp:spPr>
        <a:xfrm>
          <a:off x="2910902" y="532858"/>
          <a:ext cx="922291" cy="3552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>
            <a:latin typeface="Helvetica"/>
            <a:cs typeface="Helvetica"/>
          </a:endParaRPr>
        </a:p>
      </dsp:txBody>
      <dsp:txXfrm>
        <a:off x="2910902" y="532858"/>
        <a:ext cx="922291" cy="355239"/>
      </dsp:txXfrm>
    </dsp:sp>
    <dsp:sp modelId="{C8EA2309-1251-420C-89ED-C1777BAE8C3F}">
      <dsp:nvSpPr>
        <dsp:cNvPr id="0" name=""/>
        <dsp:cNvSpPr/>
      </dsp:nvSpPr>
      <dsp:spPr>
        <a:xfrm>
          <a:off x="3327643" y="399644"/>
          <a:ext cx="88809" cy="88809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2BDFB09-B887-4B82-8B79-5D374D6C2DC3}">
      <dsp:nvSpPr>
        <dsp:cNvPr id="0" name=""/>
        <dsp:cNvSpPr/>
      </dsp:nvSpPr>
      <dsp:spPr>
        <a:xfrm>
          <a:off x="3879308" y="0"/>
          <a:ext cx="922291" cy="3552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b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>
            <a:latin typeface="Helvetica"/>
            <a:cs typeface="Helvetica"/>
          </a:endParaRPr>
        </a:p>
      </dsp:txBody>
      <dsp:txXfrm>
        <a:off x="3879308" y="0"/>
        <a:ext cx="922291" cy="355239"/>
      </dsp:txXfrm>
    </dsp:sp>
    <dsp:sp modelId="{A0A2361A-6A61-4F33-BC18-068626277B7D}">
      <dsp:nvSpPr>
        <dsp:cNvPr id="0" name=""/>
        <dsp:cNvSpPr/>
      </dsp:nvSpPr>
      <dsp:spPr>
        <a:xfrm>
          <a:off x="4296049" y="399644"/>
          <a:ext cx="88809" cy="88809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D83957-3139-4D75-9692-C8D22BBD97BD}">
      <dsp:nvSpPr>
        <dsp:cNvPr id="0" name=""/>
        <dsp:cNvSpPr/>
      </dsp:nvSpPr>
      <dsp:spPr>
        <a:xfrm>
          <a:off x="4847714" y="532858"/>
          <a:ext cx="922291" cy="3552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>
            <a:latin typeface="Helvetica"/>
            <a:cs typeface="Helvetica"/>
          </a:endParaRPr>
        </a:p>
      </dsp:txBody>
      <dsp:txXfrm>
        <a:off x="4847714" y="532858"/>
        <a:ext cx="922291" cy="355239"/>
      </dsp:txXfrm>
    </dsp:sp>
    <dsp:sp modelId="{FE492289-F033-4612-AB8F-755C58FFF7AA}">
      <dsp:nvSpPr>
        <dsp:cNvPr id="0" name=""/>
        <dsp:cNvSpPr/>
      </dsp:nvSpPr>
      <dsp:spPr>
        <a:xfrm>
          <a:off x="5264455" y="399644"/>
          <a:ext cx="88809" cy="88809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1BBA302-FF32-4B10-8C6F-5A214464FE93}">
      <dsp:nvSpPr>
        <dsp:cNvPr id="0" name=""/>
        <dsp:cNvSpPr/>
      </dsp:nvSpPr>
      <dsp:spPr>
        <a:xfrm>
          <a:off x="5816121" y="0"/>
          <a:ext cx="922291" cy="3552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b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latin typeface="Helvetica"/>
              <a:cs typeface="Helvetica"/>
            </a:rPr>
            <a:t> </a:t>
          </a:r>
        </a:p>
      </dsp:txBody>
      <dsp:txXfrm>
        <a:off x="5816121" y="0"/>
        <a:ext cx="922291" cy="355239"/>
      </dsp:txXfrm>
    </dsp:sp>
    <dsp:sp modelId="{6CA439D5-6954-40EC-BBA8-C8468053D4DA}">
      <dsp:nvSpPr>
        <dsp:cNvPr id="0" name=""/>
        <dsp:cNvSpPr/>
      </dsp:nvSpPr>
      <dsp:spPr>
        <a:xfrm>
          <a:off x="6232861" y="399644"/>
          <a:ext cx="88809" cy="88809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6A0E95-E591-4ECF-BA10-C6D7FC29BE1B}">
      <dsp:nvSpPr>
        <dsp:cNvPr id="0" name=""/>
        <dsp:cNvSpPr/>
      </dsp:nvSpPr>
      <dsp:spPr>
        <a:xfrm>
          <a:off x="6784527" y="532858"/>
          <a:ext cx="922291" cy="3552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t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latin typeface="Helvetica"/>
              <a:cs typeface="Helvetica"/>
            </a:rPr>
            <a:t> </a:t>
          </a:r>
        </a:p>
      </dsp:txBody>
      <dsp:txXfrm>
        <a:off x="6784527" y="532858"/>
        <a:ext cx="922291" cy="355239"/>
      </dsp:txXfrm>
    </dsp:sp>
    <dsp:sp modelId="{8E805D78-8DA8-4FD8-9F78-4E2E72095E58}">
      <dsp:nvSpPr>
        <dsp:cNvPr id="0" name=""/>
        <dsp:cNvSpPr/>
      </dsp:nvSpPr>
      <dsp:spPr>
        <a:xfrm>
          <a:off x="7201268" y="399644"/>
          <a:ext cx="88809" cy="88809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1ADC9D-70A4-44C0-A5D7-369A9CEDD592}">
      <dsp:nvSpPr>
        <dsp:cNvPr id="0" name=""/>
        <dsp:cNvSpPr/>
      </dsp:nvSpPr>
      <dsp:spPr>
        <a:xfrm>
          <a:off x="7752933" y="0"/>
          <a:ext cx="922291" cy="3552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b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latin typeface="Helvetica"/>
              <a:cs typeface="Helvetica"/>
            </a:rPr>
            <a:t> </a:t>
          </a:r>
        </a:p>
      </dsp:txBody>
      <dsp:txXfrm>
        <a:off x="7752933" y="0"/>
        <a:ext cx="922291" cy="355239"/>
      </dsp:txXfrm>
    </dsp:sp>
    <dsp:sp modelId="{C743B5D5-3C00-41FC-BFDE-70EEEDB8675D}">
      <dsp:nvSpPr>
        <dsp:cNvPr id="0" name=""/>
        <dsp:cNvSpPr/>
      </dsp:nvSpPr>
      <dsp:spPr>
        <a:xfrm>
          <a:off x="8169674" y="399644"/>
          <a:ext cx="88809" cy="88809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98A9CAD-BC53-4C73-BFD6-48E2B7F2DAF6}">
      <dsp:nvSpPr>
        <dsp:cNvPr id="0" name=""/>
        <dsp:cNvSpPr/>
      </dsp:nvSpPr>
      <dsp:spPr>
        <a:xfrm>
          <a:off x="8721339" y="532858"/>
          <a:ext cx="922291" cy="3552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latin typeface="Helvetica"/>
              <a:cs typeface="Helvetica"/>
            </a:rPr>
            <a:t> </a:t>
          </a:r>
        </a:p>
      </dsp:txBody>
      <dsp:txXfrm>
        <a:off x="8721339" y="532858"/>
        <a:ext cx="922291" cy="355239"/>
      </dsp:txXfrm>
    </dsp:sp>
    <dsp:sp modelId="{2734E6AC-6F6B-4AA1-A0C0-252EF39F1150}">
      <dsp:nvSpPr>
        <dsp:cNvPr id="0" name=""/>
        <dsp:cNvSpPr/>
      </dsp:nvSpPr>
      <dsp:spPr>
        <a:xfrm>
          <a:off x="9138080" y="399644"/>
          <a:ext cx="88809" cy="88809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937753-05A6-46AB-9966-D177E1331361}">
      <dsp:nvSpPr>
        <dsp:cNvPr id="0" name=""/>
        <dsp:cNvSpPr/>
      </dsp:nvSpPr>
      <dsp:spPr>
        <a:xfrm>
          <a:off x="0" y="266429"/>
          <a:ext cx="10721461" cy="355239"/>
        </a:xfrm>
        <a:prstGeom prst="notchedRightArrow">
          <a:avLst/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D172197-CAB9-463E-AA88-077FCABAB706}">
      <dsp:nvSpPr>
        <dsp:cNvPr id="0" name=""/>
        <dsp:cNvSpPr/>
      </dsp:nvSpPr>
      <dsp:spPr>
        <a:xfrm>
          <a:off x="5683" y="0"/>
          <a:ext cx="922291" cy="3552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b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solidFill>
                <a:schemeClr val="tx1"/>
              </a:solidFill>
              <a:latin typeface="Helvetica"/>
              <a:cs typeface="Helvetica"/>
            </a:rPr>
            <a:t> </a:t>
          </a:r>
        </a:p>
      </dsp:txBody>
      <dsp:txXfrm>
        <a:off x="5683" y="0"/>
        <a:ext cx="922291" cy="355239"/>
      </dsp:txXfrm>
    </dsp:sp>
    <dsp:sp modelId="{3D9E390A-DAC4-4ECD-A0D3-735CCE15BAEA}">
      <dsp:nvSpPr>
        <dsp:cNvPr id="0" name=""/>
        <dsp:cNvSpPr/>
      </dsp:nvSpPr>
      <dsp:spPr>
        <a:xfrm>
          <a:off x="422424" y="399644"/>
          <a:ext cx="88809" cy="88809"/>
        </a:xfrm>
        <a:prstGeom prst="ellipse">
          <a:avLst/>
        </a:prstGeom>
        <a:solidFill>
          <a:schemeClr val="accent4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6A5FF0-EA46-45E8-9EB8-51851BE33276}">
      <dsp:nvSpPr>
        <dsp:cNvPr id="0" name=""/>
        <dsp:cNvSpPr/>
      </dsp:nvSpPr>
      <dsp:spPr>
        <a:xfrm>
          <a:off x="974089" y="532858"/>
          <a:ext cx="922291" cy="3552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>
            <a:latin typeface="Helvetica"/>
            <a:cs typeface="Helvetica"/>
          </a:endParaRPr>
        </a:p>
      </dsp:txBody>
      <dsp:txXfrm>
        <a:off x="974089" y="532858"/>
        <a:ext cx="922291" cy="355239"/>
      </dsp:txXfrm>
    </dsp:sp>
    <dsp:sp modelId="{756E0266-BA1A-48E3-A47B-5673584F3CAE}">
      <dsp:nvSpPr>
        <dsp:cNvPr id="0" name=""/>
        <dsp:cNvSpPr/>
      </dsp:nvSpPr>
      <dsp:spPr>
        <a:xfrm>
          <a:off x="1390830" y="399644"/>
          <a:ext cx="88809" cy="88809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7459D5-C89B-48E2-8751-5F1B33367A4D}">
      <dsp:nvSpPr>
        <dsp:cNvPr id="0" name=""/>
        <dsp:cNvSpPr/>
      </dsp:nvSpPr>
      <dsp:spPr>
        <a:xfrm>
          <a:off x="1942495" y="0"/>
          <a:ext cx="922291" cy="3552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b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>
            <a:latin typeface="Helvetica"/>
            <a:cs typeface="Helvetica"/>
          </a:endParaRPr>
        </a:p>
      </dsp:txBody>
      <dsp:txXfrm>
        <a:off x="1942495" y="0"/>
        <a:ext cx="922291" cy="355239"/>
      </dsp:txXfrm>
    </dsp:sp>
    <dsp:sp modelId="{FD286CEC-B850-4141-9B11-4D2229DDD6F8}">
      <dsp:nvSpPr>
        <dsp:cNvPr id="0" name=""/>
        <dsp:cNvSpPr/>
      </dsp:nvSpPr>
      <dsp:spPr>
        <a:xfrm>
          <a:off x="2359236" y="399644"/>
          <a:ext cx="88809" cy="88809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DFFEF9-C2A3-46C1-ABCD-421628B9A62E}">
      <dsp:nvSpPr>
        <dsp:cNvPr id="0" name=""/>
        <dsp:cNvSpPr/>
      </dsp:nvSpPr>
      <dsp:spPr>
        <a:xfrm>
          <a:off x="2910902" y="532858"/>
          <a:ext cx="922291" cy="3552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>
            <a:latin typeface="Helvetica"/>
            <a:cs typeface="Helvetica"/>
          </a:endParaRPr>
        </a:p>
      </dsp:txBody>
      <dsp:txXfrm>
        <a:off x="2910902" y="532858"/>
        <a:ext cx="922291" cy="355239"/>
      </dsp:txXfrm>
    </dsp:sp>
    <dsp:sp modelId="{C8EA2309-1251-420C-89ED-C1777BAE8C3F}">
      <dsp:nvSpPr>
        <dsp:cNvPr id="0" name=""/>
        <dsp:cNvSpPr/>
      </dsp:nvSpPr>
      <dsp:spPr>
        <a:xfrm>
          <a:off x="3327643" y="399644"/>
          <a:ext cx="88809" cy="88809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2BDFB09-B887-4B82-8B79-5D374D6C2DC3}">
      <dsp:nvSpPr>
        <dsp:cNvPr id="0" name=""/>
        <dsp:cNvSpPr/>
      </dsp:nvSpPr>
      <dsp:spPr>
        <a:xfrm>
          <a:off x="3879308" y="0"/>
          <a:ext cx="922291" cy="3552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b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>
            <a:latin typeface="Helvetica"/>
            <a:cs typeface="Helvetica"/>
          </a:endParaRPr>
        </a:p>
      </dsp:txBody>
      <dsp:txXfrm>
        <a:off x="3879308" y="0"/>
        <a:ext cx="922291" cy="355239"/>
      </dsp:txXfrm>
    </dsp:sp>
    <dsp:sp modelId="{A0A2361A-6A61-4F33-BC18-068626277B7D}">
      <dsp:nvSpPr>
        <dsp:cNvPr id="0" name=""/>
        <dsp:cNvSpPr/>
      </dsp:nvSpPr>
      <dsp:spPr>
        <a:xfrm>
          <a:off x="4296049" y="399644"/>
          <a:ext cx="88809" cy="88809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D83957-3139-4D75-9692-C8D22BBD97BD}">
      <dsp:nvSpPr>
        <dsp:cNvPr id="0" name=""/>
        <dsp:cNvSpPr/>
      </dsp:nvSpPr>
      <dsp:spPr>
        <a:xfrm>
          <a:off x="4847714" y="532858"/>
          <a:ext cx="922291" cy="3552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>
            <a:latin typeface="Helvetica"/>
            <a:cs typeface="Helvetica"/>
          </a:endParaRPr>
        </a:p>
      </dsp:txBody>
      <dsp:txXfrm>
        <a:off x="4847714" y="532858"/>
        <a:ext cx="922291" cy="355239"/>
      </dsp:txXfrm>
    </dsp:sp>
    <dsp:sp modelId="{FE492289-F033-4612-AB8F-755C58FFF7AA}">
      <dsp:nvSpPr>
        <dsp:cNvPr id="0" name=""/>
        <dsp:cNvSpPr/>
      </dsp:nvSpPr>
      <dsp:spPr>
        <a:xfrm>
          <a:off x="5264455" y="399644"/>
          <a:ext cx="88809" cy="88809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1BBA302-FF32-4B10-8C6F-5A214464FE93}">
      <dsp:nvSpPr>
        <dsp:cNvPr id="0" name=""/>
        <dsp:cNvSpPr/>
      </dsp:nvSpPr>
      <dsp:spPr>
        <a:xfrm>
          <a:off x="5816121" y="0"/>
          <a:ext cx="922291" cy="3552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b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latin typeface="Helvetica"/>
              <a:cs typeface="Helvetica"/>
            </a:rPr>
            <a:t> </a:t>
          </a:r>
        </a:p>
      </dsp:txBody>
      <dsp:txXfrm>
        <a:off x="5816121" y="0"/>
        <a:ext cx="922291" cy="355239"/>
      </dsp:txXfrm>
    </dsp:sp>
    <dsp:sp modelId="{6CA439D5-6954-40EC-BBA8-C8468053D4DA}">
      <dsp:nvSpPr>
        <dsp:cNvPr id="0" name=""/>
        <dsp:cNvSpPr/>
      </dsp:nvSpPr>
      <dsp:spPr>
        <a:xfrm>
          <a:off x="6232861" y="399644"/>
          <a:ext cx="88809" cy="88809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6A0E95-E591-4ECF-BA10-C6D7FC29BE1B}">
      <dsp:nvSpPr>
        <dsp:cNvPr id="0" name=""/>
        <dsp:cNvSpPr/>
      </dsp:nvSpPr>
      <dsp:spPr>
        <a:xfrm>
          <a:off x="6784527" y="532858"/>
          <a:ext cx="922291" cy="3552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t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latin typeface="Helvetica"/>
              <a:cs typeface="Helvetica"/>
            </a:rPr>
            <a:t> </a:t>
          </a:r>
        </a:p>
      </dsp:txBody>
      <dsp:txXfrm>
        <a:off x="6784527" y="532858"/>
        <a:ext cx="922291" cy="355239"/>
      </dsp:txXfrm>
    </dsp:sp>
    <dsp:sp modelId="{8E805D78-8DA8-4FD8-9F78-4E2E72095E58}">
      <dsp:nvSpPr>
        <dsp:cNvPr id="0" name=""/>
        <dsp:cNvSpPr/>
      </dsp:nvSpPr>
      <dsp:spPr>
        <a:xfrm>
          <a:off x="7201268" y="399644"/>
          <a:ext cx="88809" cy="88809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1ADC9D-70A4-44C0-A5D7-369A9CEDD592}">
      <dsp:nvSpPr>
        <dsp:cNvPr id="0" name=""/>
        <dsp:cNvSpPr/>
      </dsp:nvSpPr>
      <dsp:spPr>
        <a:xfrm>
          <a:off x="7752933" y="0"/>
          <a:ext cx="922291" cy="3552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b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latin typeface="Helvetica"/>
              <a:cs typeface="Helvetica"/>
            </a:rPr>
            <a:t> </a:t>
          </a:r>
        </a:p>
      </dsp:txBody>
      <dsp:txXfrm>
        <a:off x="7752933" y="0"/>
        <a:ext cx="922291" cy="355239"/>
      </dsp:txXfrm>
    </dsp:sp>
    <dsp:sp modelId="{C743B5D5-3C00-41FC-BFDE-70EEEDB8675D}">
      <dsp:nvSpPr>
        <dsp:cNvPr id="0" name=""/>
        <dsp:cNvSpPr/>
      </dsp:nvSpPr>
      <dsp:spPr>
        <a:xfrm>
          <a:off x="8169674" y="399644"/>
          <a:ext cx="88809" cy="88809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98A9CAD-BC53-4C73-BFD6-48E2B7F2DAF6}">
      <dsp:nvSpPr>
        <dsp:cNvPr id="0" name=""/>
        <dsp:cNvSpPr/>
      </dsp:nvSpPr>
      <dsp:spPr>
        <a:xfrm>
          <a:off x="8721339" y="532858"/>
          <a:ext cx="922291" cy="3552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latin typeface="Helvetica"/>
              <a:cs typeface="Helvetica"/>
            </a:rPr>
            <a:t> </a:t>
          </a:r>
        </a:p>
      </dsp:txBody>
      <dsp:txXfrm>
        <a:off x="8721339" y="532858"/>
        <a:ext cx="922291" cy="355239"/>
      </dsp:txXfrm>
    </dsp:sp>
    <dsp:sp modelId="{2734E6AC-6F6B-4AA1-A0C0-252EF39F1150}">
      <dsp:nvSpPr>
        <dsp:cNvPr id="0" name=""/>
        <dsp:cNvSpPr/>
      </dsp:nvSpPr>
      <dsp:spPr>
        <a:xfrm>
          <a:off x="9138080" y="399644"/>
          <a:ext cx="88809" cy="88809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937753-05A6-46AB-9966-D177E1331361}">
      <dsp:nvSpPr>
        <dsp:cNvPr id="0" name=""/>
        <dsp:cNvSpPr/>
      </dsp:nvSpPr>
      <dsp:spPr>
        <a:xfrm>
          <a:off x="0" y="266429"/>
          <a:ext cx="10721461" cy="355239"/>
        </a:xfrm>
        <a:prstGeom prst="notchedRightArrow">
          <a:avLst/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D172197-CAB9-463E-AA88-077FCABAB706}">
      <dsp:nvSpPr>
        <dsp:cNvPr id="0" name=""/>
        <dsp:cNvSpPr/>
      </dsp:nvSpPr>
      <dsp:spPr>
        <a:xfrm>
          <a:off x="5683" y="0"/>
          <a:ext cx="922291" cy="3552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b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solidFill>
                <a:schemeClr val="tx1"/>
              </a:solidFill>
              <a:latin typeface="Helvetica"/>
              <a:cs typeface="Helvetica"/>
            </a:rPr>
            <a:t> </a:t>
          </a:r>
        </a:p>
      </dsp:txBody>
      <dsp:txXfrm>
        <a:off x="5683" y="0"/>
        <a:ext cx="922291" cy="355239"/>
      </dsp:txXfrm>
    </dsp:sp>
    <dsp:sp modelId="{3D9E390A-DAC4-4ECD-A0D3-735CCE15BAEA}">
      <dsp:nvSpPr>
        <dsp:cNvPr id="0" name=""/>
        <dsp:cNvSpPr/>
      </dsp:nvSpPr>
      <dsp:spPr>
        <a:xfrm>
          <a:off x="422424" y="399644"/>
          <a:ext cx="88809" cy="88809"/>
        </a:xfrm>
        <a:prstGeom prst="ellipse">
          <a:avLst/>
        </a:prstGeom>
        <a:solidFill>
          <a:schemeClr val="accent4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6A5FF0-EA46-45E8-9EB8-51851BE33276}">
      <dsp:nvSpPr>
        <dsp:cNvPr id="0" name=""/>
        <dsp:cNvSpPr/>
      </dsp:nvSpPr>
      <dsp:spPr>
        <a:xfrm>
          <a:off x="974089" y="532858"/>
          <a:ext cx="922291" cy="3552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>
            <a:latin typeface="Helvetica"/>
            <a:cs typeface="Helvetica"/>
          </a:endParaRPr>
        </a:p>
      </dsp:txBody>
      <dsp:txXfrm>
        <a:off x="974089" y="532858"/>
        <a:ext cx="922291" cy="355239"/>
      </dsp:txXfrm>
    </dsp:sp>
    <dsp:sp modelId="{756E0266-BA1A-48E3-A47B-5673584F3CAE}">
      <dsp:nvSpPr>
        <dsp:cNvPr id="0" name=""/>
        <dsp:cNvSpPr/>
      </dsp:nvSpPr>
      <dsp:spPr>
        <a:xfrm>
          <a:off x="1390830" y="399644"/>
          <a:ext cx="88809" cy="88809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7459D5-C89B-48E2-8751-5F1B33367A4D}">
      <dsp:nvSpPr>
        <dsp:cNvPr id="0" name=""/>
        <dsp:cNvSpPr/>
      </dsp:nvSpPr>
      <dsp:spPr>
        <a:xfrm>
          <a:off x="1942495" y="0"/>
          <a:ext cx="922291" cy="3552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b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>
            <a:latin typeface="Helvetica"/>
            <a:cs typeface="Helvetica"/>
          </a:endParaRPr>
        </a:p>
      </dsp:txBody>
      <dsp:txXfrm>
        <a:off x="1942495" y="0"/>
        <a:ext cx="922291" cy="355239"/>
      </dsp:txXfrm>
    </dsp:sp>
    <dsp:sp modelId="{FD286CEC-B850-4141-9B11-4D2229DDD6F8}">
      <dsp:nvSpPr>
        <dsp:cNvPr id="0" name=""/>
        <dsp:cNvSpPr/>
      </dsp:nvSpPr>
      <dsp:spPr>
        <a:xfrm>
          <a:off x="2359236" y="399644"/>
          <a:ext cx="88809" cy="88809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DFFEF9-C2A3-46C1-ABCD-421628B9A62E}">
      <dsp:nvSpPr>
        <dsp:cNvPr id="0" name=""/>
        <dsp:cNvSpPr/>
      </dsp:nvSpPr>
      <dsp:spPr>
        <a:xfrm>
          <a:off x="2910902" y="532858"/>
          <a:ext cx="922291" cy="3552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>
            <a:latin typeface="Helvetica"/>
            <a:cs typeface="Helvetica"/>
          </a:endParaRPr>
        </a:p>
      </dsp:txBody>
      <dsp:txXfrm>
        <a:off x="2910902" y="532858"/>
        <a:ext cx="922291" cy="355239"/>
      </dsp:txXfrm>
    </dsp:sp>
    <dsp:sp modelId="{C8EA2309-1251-420C-89ED-C1777BAE8C3F}">
      <dsp:nvSpPr>
        <dsp:cNvPr id="0" name=""/>
        <dsp:cNvSpPr/>
      </dsp:nvSpPr>
      <dsp:spPr>
        <a:xfrm>
          <a:off x="3327643" y="399644"/>
          <a:ext cx="88809" cy="88809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2BDFB09-B887-4B82-8B79-5D374D6C2DC3}">
      <dsp:nvSpPr>
        <dsp:cNvPr id="0" name=""/>
        <dsp:cNvSpPr/>
      </dsp:nvSpPr>
      <dsp:spPr>
        <a:xfrm>
          <a:off x="3879308" y="0"/>
          <a:ext cx="922291" cy="3552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b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>
            <a:latin typeface="Helvetica"/>
            <a:cs typeface="Helvetica"/>
          </a:endParaRPr>
        </a:p>
      </dsp:txBody>
      <dsp:txXfrm>
        <a:off x="3879308" y="0"/>
        <a:ext cx="922291" cy="355239"/>
      </dsp:txXfrm>
    </dsp:sp>
    <dsp:sp modelId="{A0A2361A-6A61-4F33-BC18-068626277B7D}">
      <dsp:nvSpPr>
        <dsp:cNvPr id="0" name=""/>
        <dsp:cNvSpPr/>
      </dsp:nvSpPr>
      <dsp:spPr>
        <a:xfrm>
          <a:off x="4296049" y="399644"/>
          <a:ext cx="88809" cy="88809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D83957-3139-4D75-9692-C8D22BBD97BD}">
      <dsp:nvSpPr>
        <dsp:cNvPr id="0" name=""/>
        <dsp:cNvSpPr/>
      </dsp:nvSpPr>
      <dsp:spPr>
        <a:xfrm>
          <a:off x="4847714" y="532858"/>
          <a:ext cx="922291" cy="3552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>
            <a:latin typeface="Helvetica"/>
            <a:cs typeface="Helvetica"/>
          </a:endParaRPr>
        </a:p>
      </dsp:txBody>
      <dsp:txXfrm>
        <a:off x="4847714" y="532858"/>
        <a:ext cx="922291" cy="355239"/>
      </dsp:txXfrm>
    </dsp:sp>
    <dsp:sp modelId="{FE492289-F033-4612-AB8F-755C58FFF7AA}">
      <dsp:nvSpPr>
        <dsp:cNvPr id="0" name=""/>
        <dsp:cNvSpPr/>
      </dsp:nvSpPr>
      <dsp:spPr>
        <a:xfrm>
          <a:off x="5264455" y="399644"/>
          <a:ext cx="88809" cy="88809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1BBA302-FF32-4B10-8C6F-5A214464FE93}">
      <dsp:nvSpPr>
        <dsp:cNvPr id="0" name=""/>
        <dsp:cNvSpPr/>
      </dsp:nvSpPr>
      <dsp:spPr>
        <a:xfrm>
          <a:off x="5816121" y="0"/>
          <a:ext cx="922291" cy="3552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b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latin typeface="Helvetica"/>
              <a:cs typeface="Helvetica"/>
            </a:rPr>
            <a:t> </a:t>
          </a:r>
        </a:p>
      </dsp:txBody>
      <dsp:txXfrm>
        <a:off x="5816121" y="0"/>
        <a:ext cx="922291" cy="355239"/>
      </dsp:txXfrm>
    </dsp:sp>
    <dsp:sp modelId="{6CA439D5-6954-40EC-BBA8-C8468053D4DA}">
      <dsp:nvSpPr>
        <dsp:cNvPr id="0" name=""/>
        <dsp:cNvSpPr/>
      </dsp:nvSpPr>
      <dsp:spPr>
        <a:xfrm>
          <a:off x="6232861" y="399644"/>
          <a:ext cx="88809" cy="88809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6A0E95-E591-4ECF-BA10-C6D7FC29BE1B}">
      <dsp:nvSpPr>
        <dsp:cNvPr id="0" name=""/>
        <dsp:cNvSpPr/>
      </dsp:nvSpPr>
      <dsp:spPr>
        <a:xfrm>
          <a:off x="6784527" y="532858"/>
          <a:ext cx="922291" cy="3552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t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latin typeface="Helvetica"/>
              <a:cs typeface="Helvetica"/>
            </a:rPr>
            <a:t> </a:t>
          </a:r>
        </a:p>
      </dsp:txBody>
      <dsp:txXfrm>
        <a:off x="6784527" y="532858"/>
        <a:ext cx="922291" cy="355239"/>
      </dsp:txXfrm>
    </dsp:sp>
    <dsp:sp modelId="{8E805D78-8DA8-4FD8-9F78-4E2E72095E58}">
      <dsp:nvSpPr>
        <dsp:cNvPr id="0" name=""/>
        <dsp:cNvSpPr/>
      </dsp:nvSpPr>
      <dsp:spPr>
        <a:xfrm>
          <a:off x="7201268" y="399644"/>
          <a:ext cx="88809" cy="88809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1ADC9D-70A4-44C0-A5D7-369A9CEDD592}">
      <dsp:nvSpPr>
        <dsp:cNvPr id="0" name=""/>
        <dsp:cNvSpPr/>
      </dsp:nvSpPr>
      <dsp:spPr>
        <a:xfrm>
          <a:off x="7752933" y="0"/>
          <a:ext cx="922291" cy="3552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b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latin typeface="Helvetica"/>
              <a:cs typeface="Helvetica"/>
            </a:rPr>
            <a:t> </a:t>
          </a:r>
        </a:p>
      </dsp:txBody>
      <dsp:txXfrm>
        <a:off x="7752933" y="0"/>
        <a:ext cx="922291" cy="355239"/>
      </dsp:txXfrm>
    </dsp:sp>
    <dsp:sp modelId="{C743B5D5-3C00-41FC-BFDE-70EEEDB8675D}">
      <dsp:nvSpPr>
        <dsp:cNvPr id="0" name=""/>
        <dsp:cNvSpPr/>
      </dsp:nvSpPr>
      <dsp:spPr>
        <a:xfrm>
          <a:off x="8169674" y="399644"/>
          <a:ext cx="88809" cy="88809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98A9CAD-BC53-4C73-BFD6-48E2B7F2DAF6}">
      <dsp:nvSpPr>
        <dsp:cNvPr id="0" name=""/>
        <dsp:cNvSpPr/>
      </dsp:nvSpPr>
      <dsp:spPr>
        <a:xfrm>
          <a:off x="8721339" y="532858"/>
          <a:ext cx="922291" cy="3552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latin typeface="Helvetica"/>
              <a:cs typeface="Helvetica"/>
            </a:rPr>
            <a:t> </a:t>
          </a:r>
        </a:p>
      </dsp:txBody>
      <dsp:txXfrm>
        <a:off x="8721339" y="532858"/>
        <a:ext cx="922291" cy="355239"/>
      </dsp:txXfrm>
    </dsp:sp>
    <dsp:sp modelId="{2734E6AC-6F6B-4AA1-A0C0-252EF39F1150}">
      <dsp:nvSpPr>
        <dsp:cNvPr id="0" name=""/>
        <dsp:cNvSpPr/>
      </dsp:nvSpPr>
      <dsp:spPr>
        <a:xfrm>
          <a:off x="9138080" y="399644"/>
          <a:ext cx="88809" cy="88809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937753-05A6-46AB-9966-D177E1331361}">
      <dsp:nvSpPr>
        <dsp:cNvPr id="0" name=""/>
        <dsp:cNvSpPr/>
      </dsp:nvSpPr>
      <dsp:spPr>
        <a:xfrm>
          <a:off x="0" y="266429"/>
          <a:ext cx="10721461" cy="355239"/>
        </a:xfrm>
        <a:prstGeom prst="notchedRightArrow">
          <a:avLst/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D172197-CAB9-463E-AA88-077FCABAB706}">
      <dsp:nvSpPr>
        <dsp:cNvPr id="0" name=""/>
        <dsp:cNvSpPr/>
      </dsp:nvSpPr>
      <dsp:spPr>
        <a:xfrm>
          <a:off x="5683" y="0"/>
          <a:ext cx="922291" cy="3552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b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solidFill>
                <a:schemeClr val="tx1"/>
              </a:solidFill>
              <a:latin typeface="Helvetica"/>
              <a:cs typeface="Helvetica"/>
            </a:rPr>
            <a:t> </a:t>
          </a:r>
        </a:p>
      </dsp:txBody>
      <dsp:txXfrm>
        <a:off x="5683" y="0"/>
        <a:ext cx="922291" cy="355239"/>
      </dsp:txXfrm>
    </dsp:sp>
    <dsp:sp modelId="{3D9E390A-DAC4-4ECD-A0D3-735CCE15BAEA}">
      <dsp:nvSpPr>
        <dsp:cNvPr id="0" name=""/>
        <dsp:cNvSpPr/>
      </dsp:nvSpPr>
      <dsp:spPr>
        <a:xfrm>
          <a:off x="422424" y="399644"/>
          <a:ext cx="88809" cy="88809"/>
        </a:xfrm>
        <a:prstGeom prst="ellipse">
          <a:avLst/>
        </a:prstGeom>
        <a:solidFill>
          <a:schemeClr val="accent4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6A5FF0-EA46-45E8-9EB8-51851BE33276}">
      <dsp:nvSpPr>
        <dsp:cNvPr id="0" name=""/>
        <dsp:cNvSpPr/>
      </dsp:nvSpPr>
      <dsp:spPr>
        <a:xfrm>
          <a:off x="974089" y="532858"/>
          <a:ext cx="922291" cy="3552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>
            <a:latin typeface="Helvetica"/>
            <a:cs typeface="Helvetica"/>
          </a:endParaRPr>
        </a:p>
      </dsp:txBody>
      <dsp:txXfrm>
        <a:off x="974089" y="532858"/>
        <a:ext cx="922291" cy="355239"/>
      </dsp:txXfrm>
    </dsp:sp>
    <dsp:sp modelId="{756E0266-BA1A-48E3-A47B-5673584F3CAE}">
      <dsp:nvSpPr>
        <dsp:cNvPr id="0" name=""/>
        <dsp:cNvSpPr/>
      </dsp:nvSpPr>
      <dsp:spPr>
        <a:xfrm>
          <a:off x="1390830" y="399644"/>
          <a:ext cx="88809" cy="88809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7459D5-C89B-48E2-8751-5F1B33367A4D}">
      <dsp:nvSpPr>
        <dsp:cNvPr id="0" name=""/>
        <dsp:cNvSpPr/>
      </dsp:nvSpPr>
      <dsp:spPr>
        <a:xfrm>
          <a:off x="1942495" y="0"/>
          <a:ext cx="922291" cy="3552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b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>
            <a:latin typeface="Helvetica"/>
            <a:cs typeface="Helvetica"/>
          </a:endParaRPr>
        </a:p>
      </dsp:txBody>
      <dsp:txXfrm>
        <a:off x="1942495" y="0"/>
        <a:ext cx="922291" cy="355239"/>
      </dsp:txXfrm>
    </dsp:sp>
    <dsp:sp modelId="{FD286CEC-B850-4141-9B11-4D2229DDD6F8}">
      <dsp:nvSpPr>
        <dsp:cNvPr id="0" name=""/>
        <dsp:cNvSpPr/>
      </dsp:nvSpPr>
      <dsp:spPr>
        <a:xfrm>
          <a:off x="2359236" y="399644"/>
          <a:ext cx="88809" cy="88809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DFFEF9-C2A3-46C1-ABCD-421628B9A62E}">
      <dsp:nvSpPr>
        <dsp:cNvPr id="0" name=""/>
        <dsp:cNvSpPr/>
      </dsp:nvSpPr>
      <dsp:spPr>
        <a:xfrm>
          <a:off x="2910902" y="532858"/>
          <a:ext cx="922291" cy="3552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>
            <a:latin typeface="Helvetica"/>
            <a:cs typeface="Helvetica"/>
          </a:endParaRPr>
        </a:p>
      </dsp:txBody>
      <dsp:txXfrm>
        <a:off x="2910902" y="532858"/>
        <a:ext cx="922291" cy="355239"/>
      </dsp:txXfrm>
    </dsp:sp>
    <dsp:sp modelId="{C8EA2309-1251-420C-89ED-C1777BAE8C3F}">
      <dsp:nvSpPr>
        <dsp:cNvPr id="0" name=""/>
        <dsp:cNvSpPr/>
      </dsp:nvSpPr>
      <dsp:spPr>
        <a:xfrm>
          <a:off x="3327643" y="399644"/>
          <a:ext cx="88809" cy="88809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2BDFB09-B887-4B82-8B79-5D374D6C2DC3}">
      <dsp:nvSpPr>
        <dsp:cNvPr id="0" name=""/>
        <dsp:cNvSpPr/>
      </dsp:nvSpPr>
      <dsp:spPr>
        <a:xfrm>
          <a:off x="3879308" y="0"/>
          <a:ext cx="922291" cy="3552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b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>
            <a:latin typeface="Helvetica"/>
            <a:cs typeface="Helvetica"/>
          </a:endParaRPr>
        </a:p>
      </dsp:txBody>
      <dsp:txXfrm>
        <a:off x="3879308" y="0"/>
        <a:ext cx="922291" cy="355239"/>
      </dsp:txXfrm>
    </dsp:sp>
    <dsp:sp modelId="{A0A2361A-6A61-4F33-BC18-068626277B7D}">
      <dsp:nvSpPr>
        <dsp:cNvPr id="0" name=""/>
        <dsp:cNvSpPr/>
      </dsp:nvSpPr>
      <dsp:spPr>
        <a:xfrm>
          <a:off x="4296049" y="399644"/>
          <a:ext cx="88809" cy="88809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D83957-3139-4D75-9692-C8D22BBD97BD}">
      <dsp:nvSpPr>
        <dsp:cNvPr id="0" name=""/>
        <dsp:cNvSpPr/>
      </dsp:nvSpPr>
      <dsp:spPr>
        <a:xfrm>
          <a:off x="4847714" y="532858"/>
          <a:ext cx="922291" cy="3552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>
            <a:latin typeface="Helvetica"/>
            <a:cs typeface="Helvetica"/>
          </a:endParaRPr>
        </a:p>
      </dsp:txBody>
      <dsp:txXfrm>
        <a:off x="4847714" y="532858"/>
        <a:ext cx="922291" cy="355239"/>
      </dsp:txXfrm>
    </dsp:sp>
    <dsp:sp modelId="{FE492289-F033-4612-AB8F-755C58FFF7AA}">
      <dsp:nvSpPr>
        <dsp:cNvPr id="0" name=""/>
        <dsp:cNvSpPr/>
      </dsp:nvSpPr>
      <dsp:spPr>
        <a:xfrm>
          <a:off x="5264455" y="399644"/>
          <a:ext cx="88809" cy="88809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1BBA302-FF32-4B10-8C6F-5A214464FE93}">
      <dsp:nvSpPr>
        <dsp:cNvPr id="0" name=""/>
        <dsp:cNvSpPr/>
      </dsp:nvSpPr>
      <dsp:spPr>
        <a:xfrm>
          <a:off x="5816121" y="0"/>
          <a:ext cx="922291" cy="3552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b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latin typeface="Helvetica"/>
              <a:cs typeface="Helvetica"/>
            </a:rPr>
            <a:t> </a:t>
          </a:r>
        </a:p>
      </dsp:txBody>
      <dsp:txXfrm>
        <a:off x="5816121" y="0"/>
        <a:ext cx="922291" cy="355239"/>
      </dsp:txXfrm>
    </dsp:sp>
    <dsp:sp modelId="{6CA439D5-6954-40EC-BBA8-C8468053D4DA}">
      <dsp:nvSpPr>
        <dsp:cNvPr id="0" name=""/>
        <dsp:cNvSpPr/>
      </dsp:nvSpPr>
      <dsp:spPr>
        <a:xfrm>
          <a:off x="6232861" y="399644"/>
          <a:ext cx="88809" cy="88809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6A0E95-E591-4ECF-BA10-C6D7FC29BE1B}">
      <dsp:nvSpPr>
        <dsp:cNvPr id="0" name=""/>
        <dsp:cNvSpPr/>
      </dsp:nvSpPr>
      <dsp:spPr>
        <a:xfrm>
          <a:off x="6784527" y="532858"/>
          <a:ext cx="922291" cy="3552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t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latin typeface="Helvetica"/>
              <a:cs typeface="Helvetica"/>
            </a:rPr>
            <a:t> </a:t>
          </a:r>
        </a:p>
      </dsp:txBody>
      <dsp:txXfrm>
        <a:off x="6784527" y="532858"/>
        <a:ext cx="922291" cy="355239"/>
      </dsp:txXfrm>
    </dsp:sp>
    <dsp:sp modelId="{8E805D78-8DA8-4FD8-9F78-4E2E72095E58}">
      <dsp:nvSpPr>
        <dsp:cNvPr id="0" name=""/>
        <dsp:cNvSpPr/>
      </dsp:nvSpPr>
      <dsp:spPr>
        <a:xfrm>
          <a:off x="7201268" y="399644"/>
          <a:ext cx="88809" cy="88809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1ADC9D-70A4-44C0-A5D7-369A9CEDD592}">
      <dsp:nvSpPr>
        <dsp:cNvPr id="0" name=""/>
        <dsp:cNvSpPr/>
      </dsp:nvSpPr>
      <dsp:spPr>
        <a:xfrm>
          <a:off x="7752933" y="0"/>
          <a:ext cx="922291" cy="3552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b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latin typeface="Helvetica"/>
              <a:cs typeface="Helvetica"/>
            </a:rPr>
            <a:t> </a:t>
          </a:r>
        </a:p>
      </dsp:txBody>
      <dsp:txXfrm>
        <a:off x="7752933" y="0"/>
        <a:ext cx="922291" cy="355239"/>
      </dsp:txXfrm>
    </dsp:sp>
    <dsp:sp modelId="{C743B5D5-3C00-41FC-BFDE-70EEEDB8675D}">
      <dsp:nvSpPr>
        <dsp:cNvPr id="0" name=""/>
        <dsp:cNvSpPr/>
      </dsp:nvSpPr>
      <dsp:spPr>
        <a:xfrm>
          <a:off x="8169674" y="399644"/>
          <a:ext cx="88809" cy="88809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98A9CAD-BC53-4C73-BFD6-48E2B7F2DAF6}">
      <dsp:nvSpPr>
        <dsp:cNvPr id="0" name=""/>
        <dsp:cNvSpPr/>
      </dsp:nvSpPr>
      <dsp:spPr>
        <a:xfrm>
          <a:off x="8721339" y="532858"/>
          <a:ext cx="922291" cy="3552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latin typeface="Helvetica"/>
              <a:cs typeface="Helvetica"/>
            </a:rPr>
            <a:t> </a:t>
          </a:r>
        </a:p>
      </dsp:txBody>
      <dsp:txXfrm>
        <a:off x="8721339" y="532858"/>
        <a:ext cx="922291" cy="355239"/>
      </dsp:txXfrm>
    </dsp:sp>
    <dsp:sp modelId="{2734E6AC-6F6B-4AA1-A0C0-252EF39F1150}">
      <dsp:nvSpPr>
        <dsp:cNvPr id="0" name=""/>
        <dsp:cNvSpPr/>
      </dsp:nvSpPr>
      <dsp:spPr>
        <a:xfrm>
          <a:off x="9138080" y="399644"/>
          <a:ext cx="88809" cy="88809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937753-05A6-46AB-9966-D177E1331361}">
      <dsp:nvSpPr>
        <dsp:cNvPr id="0" name=""/>
        <dsp:cNvSpPr/>
      </dsp:nvSpPr>
      <dsp:spPr>
        <a:xfrm>
          <a:off x="0" y="266429"/>
          <a:ext cx="10721461" cy="355239"/>
        </a:xfrm>
        <a:prstGeom prst="notchedRightArrow">
          <a:avLst/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D172197-CAB9-463E-AA88-077FCABAB706}">
      <dsp:nvSpPr>
        <dsp:cNvPr id="0" name=""/>
        <dsp:cNvSpPr/>
      </dsp:nvSpPr>
      <dsp:spPr>
        <a:xfrm>
          <a:off x="5683" y="0"/>
          <a:ext cx="922291" cy="3552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b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solidFill>
                <a:schemeClr val="tx1"/>
              </a:solidFill>
              <a:latin typeface="Helvetica"/>
              <a:cs typeface="Helvetica"/>
            </a:rPr>
            <a:t> </a:t>
          </a:r>
        </a:p>
      </dsp:txBody>
      <dsp:txXfrm>
        <a:off x="5683" y="0"/>
        <a:ext cx="922291" cy="355239"/>
      </dsp:txXfrm>
    </dsp:sp>
    <dsp:sp modelId="{3D9E390A-DAC4-4ECD-A0D3-735CCE15BAEA}">
      <dsp:nvSpPr>
        <dsp:cNvPr id="0" name=""/>
        <dsp:cNvSpPr/>
      </dsp:nvSpPr>
      <dsp:spPr>
        <a:xfrm>
          <a:off x="422424" y="399644"/>
          <a:ext cx="88809" cy="88809"/>
        </a:xfrm>
        <a:prstGeom prst="ellipse">
          <a:avLst/>
        </a:prstGeom>
        <a:solidFill>
          <a:schemeClr val="accent4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6A5FF0-EA46-45E8-9EB8-51851BE33276}">
      <dsp:nvSpPr>
        <dsp:cNvPr id="0" name=""/>
        <dsp:cNvSpPr/>
      </dsp:nvSpPr>
      <dsp:spPr>
        <a:xfrm>
          <a:off x="974089" y="532858"/>
          <a:ext cx="922291" cy="3552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>
            <a:latin typeface="Helvetica"/>
            <a:cs typeface="Helvetica"/>
          </a:endParaRPr>
        </a:p>
      </dsp:txBody>
      <dsp:txXfrm>
        <a:off x="974089" y="532858"/>
        <a:ext cx="922291" cy="355239"/>
      </dsp:txXfrm>
    </dsp:sp>
    <dsp:sp modelId="{756E0266-BA1A-48E3-A47B-5673584F3CAE}">
      <dsp:nvSpPr>
        <dsp:cNvPr id="0" name=""/>
        <dsp:cNvSpPr/>
      </dsp:nvSpPr>
      <dsp:spPr>
        <a:xfrm>
          <a:off x="1390830" y="399644"/>
          <a:ext cx="88809" cy="88809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7459D5-C89B-48E2-8751-5F1B33367A4D}">
      <dsp:nvSpPr>
        <dsp:cNvPr id="0" name=""/>
        <dsp:cNvSpPr/>
      </dsp:nvSpPr>
      <dsp:spPr>
        <a:xfrm>
          <a:off x="1942495" y="0"/>
          <a:ext cx="922291" cy="3552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b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>
            <a:latin typeface="Helvetica"/>
            <a:cs typeface="Helvetica"/>
          </a:endParaRPr>
        </a:p>
      </dsp:txBody>
      <dsp:txXfrm>
        <a:off x="1942495" y="0"/>
        <a:ext cx="922291" cy="355239"/>
      </dsp:txXfrm>
    </dsp:sp>
    <dsp:sp modelId="{FD286CEC-B850-4141-9B11-4D2229DDD6F8}">
      <dsp:nvSpPr>
        <dsp:cNvPr id="0" name=""/>
        <dsp:cNvSpPr/>
      </dsp:nvSpPr>
      <dsp:spPr>
        <a:xfrm>
          <a:off x="2359236" y="399644"/>
          <a:ext cx="88809" cy="88809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DFFEF9-C2A3-46C1-ABCD-421628B9A62E}">
      <dsp:nvSpPr>
        <dsp:cNvPr id="0" name=""/>
        <dsp:cNvSpPr/>
      </dsp:nvSpPr>
      <dsp:spPr>
        <a:xfrm>
          <a:off x="2910902" y="532858"/>
          <a:ext cx="922291" cy="3552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>
            <a:latin typeface="Helvetica"/>
            <a:cs typeface="Helvetica"/>
          </a:endParaRPr>
        </a:p>
      </dsp:txBody>
      <dsp:txXfrm>
        <a:off x="2910902" y="532858"/>
        <a:ext cx="922291" cy="355239"/>
      </dsp:txXfrm>
    </dsp:sp>
    <dsp:sp modelId="{C8EA2309-1251-420C-89ED-C1777BAE8C3F}">
      <dsp:nvSpPr>
        <dsp:cNvPr id="0" name=""/>
        <dsp:cNvSpPr/>
      </dsp:nvSpPr>
      <dsp:spPr>
        <a:xfrm>
          <a:off x="3327643" y="399644"/>
          <a:ext cx="88809" cy="88809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2BDFB09-B887-4B82-8B79-5D374D6C2DC3}">
      <dsp:nvSpPr>
        <dsp:cNvPr id="0" name=""/>
        <dsp:cNvSpPr/>
      </dsp:nvSpPr>
      <dsp:spPr>
        <a:xfrm>
          <a:off x="3879308" y="0"/>
          <a:ext cx="922291" cy="3552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b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>
            <a:latin typeface="Helvetica"/>
            <a:cs typeface="Helvetica"/>
          </a:endParaRPr>
        </a:p>
      </dsp:txBody>
      <dsp:txXfrm>
        <a:off x="3879308" y="0"/>
        <a:ext cx="922291" cy="355239"/>
      </dsp:txXfrm>
    </dsp:sp>
    <dsp:sp modelId="{A0A2361A-6A61-4F33-BC18-068626277B7D}">
      <dsp:nvSpPr>
        <dsp:cNvPr id="0" name=""/>
        <dsp:cNvSpPr/>
      </dsp:nvSpPr>
      <dsp:spPr>
        <a:xfrm>
          <a:off x="4296049" y="399644"/>
          <a:ext cx="88809" cy="88809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D83957-3139-4D75-9692-C8D22BBD97BD}">
      <dsp:nvSpPr>
        <dsp:cNvPr id="0" name=""/>
        <dsp:cNvSpPr/>
      </dsp:nvSpPr>
      <dsp:spPr>
        <a:xfrm>
          <a:off x="4847714" y="532858"/>
          <a:ext cx="922291" cy="3552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>
            <a:latin typeface="Helvetica"/>
            <a:cs typeface="Helvetica"/>
          </a:endParaRPr>
        </a:p>
      </dsp:txBody>
      <dsp:txXfrm>
        <a:off x="4847714" y="532858"/>
        <a:ext cx="922291" cy="355239"/>
      </dsp:txXfrm>
    </dsp:sp>
    <dsp:sp modelId="{FE492289-F033-4612-AB8F-755C58FFF7AA}">
      <dsp:nvSpPr>
        <dsp:cNvPr id="0" name=""/>
        <dsp:cNvSpPr/>
      </dsp:nvSpPr>
      <dsp:spPr>
        <a:xfrm>
          <a:off x="5264455" y="399644"/>
          <a:ext cx="88809" cy="88809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1BBA302-FF32-4B10-8C6F-5A214464FE93}">
      <dsp:nvSpPr>
        <dsp:cNvPr id="0" name=""/>
        <dsp:cNvSpPr/>
      </dsp:nvSpPr>
      <dsp:spPr>
        <a:xfrm>
          <a:off x="5816121" y="0"/>
          <a:ext cx="922291" cy="3552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b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latin typeface="Helvetica"/>
              <a:cs typeface="Helvetica"/>
            </a:rPr>
            <a:t> </a:t>
          </a:r>
        </a:p>
      </dsp:txBody>
      <dsp:txXfrm>
        <a:off x="5816121" y="0"/>
        <a:ext cx="922291" cy="355239"/>
      </dsp:txXfrm>
    </dsp:sp>
    <dsp:sp modelId="{6CA439D5-6954-40EC-BBA8-C8468053D4DA}">
      <dsp:nvSpPr>
        <dsp:cNvPr id="0" name=""/>
        <dsp:cNvSpPr/>
      </dsp:nvSpPr>
      <dsp:spPr>
        <a:xfrm>
          <a:off x="6232861" y="399644"/>
          <a:ext cx="88809" cy="88809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6A0E95-E591-4ECF-BA10-C6D7FC29BE1B}">
      <dsp:nvSpPr>
        <dsp:cNvPr id="0" name=""/>
        <dsp:cNvSpPr/>
      </dsp:nvSpPr>
      <dsp:spPr>
        <a:xfrm>
          <a:off x="6784527" y="532858"/>
          <a:ext cx="922291" cy="3552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t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latin typeface="Helvetica"/>
              <a:cs typeface="Helvetica"/>
            </a:rPr>
            <a:t> </a:t>
          </a:r>
        </a:p>
      </dsp:txBody>
      <dsp:txXfrm>
        <a:off x="6784527" y="532858"/>
        <a:ext cx="922291" cy="355239"/>
      </dsp:txXfrm>
    </dsp:sp>
    <dsp:sp modelId="{8E805D78-8DA8-4FD8-9F78-4E2E72095E58}">
      <dsp:nvSpPr>
        <dsp:cNvPr id="0" name=""/>
        <dsp:cNvSpPr/>
      </dsp:nvSpPr>
      <dsp:spPr>
        <a:xfrm>
          <a:off x="7201268" y="399644"/>
          <a:ext cx="88809" cy="88809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1ADC9D-70A4-44C0-A5D7-369A9CEDD592}">
      <dsp:nvSpPr>
        <dsp:cNvPr id="0" name=""/>
        <dsp:cNvSpPr/>
      </dsp:nvSpPr>
      <dsp:spPr>
        <a:xfrm>
          <a:off x="7752933" y="0"/>
          <a:ext cx="922291" cy="3552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b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latin typeface="Helvetica"/>
              <a:cs typeface="Helvetica"/>
            </a:rPr>
            <a:t> </a:t>
          </a:r>
        </a:p>
      </dsp:txBody>
      <dsp:txXfrm>
        <a:off x="7752933" y="0"/>
        <a:ext cx="922291" cy="355239"/>
      </dsp:txXfrm>
    </dsp:sp>
    <dsp:sp modelId="{C743B5D5-3C00-41FC-BFDE-70EEEDB8675D}">
      <dsp:nvSpPr>
        <dsp:cNvPr id="0" name=""/>
        <dsp:cNvSpPr/>
      </dsp:nvSpPr>
      <dsp:spPr>
        <a:xfrm>
          <a:off x="8169674" y="399644"/>
          <a:ext cx="88809" cy="88809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98A9CAD-BC53-4C73-BFD6-48E2B7F2DAF6}">
      <dsp:nvSpPr>
        <dsp:cNvPr id="0" name=""/>
        <dsp:cNvSpPr/>
      </dsp:nvSpPr>
      <dsp:spPr>
        <a:xfrm>
          <a:off x="8721339" y="532858"/>
          <a:ext cx="922291" cy="3552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latin typeface="Helvetica"/>
              <a:cs typeface="Helvetica"/>
            </a:rPr>
            <a:t> </a:t>
          </a:r>
        </a:p>
      </dsp:txBody>
      <dsp:txXfrm>
        <a:off x="8721339" y="532858"/>
        <a:ext cx="922291" cy="355239"/>
      </dsp:txXfrm>
    </dsp:sp>
    <dsp:sp modelId="{2734E6AC-6F6B-4AA1-A0C0-252EF39F1150}">
      <dsp:nvSpPr>
        <dsp:cNvPr id="0" name=""/>
        <dsp:cNvSpPr/>
      </dsp:nvSpPr>
      <dsp:spPr>
        <a:xfrm>
          <a:off x="9138080" y="399644"/>
          <a:ext cx="88809" cy="88809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937753-05A6-46AB-9966-D177E1331361}">
      <dsp:nvSpPr>
        <dsp:cNvPr id="0" name=""/>
        <dsp:cNvSpPr/>
      </dsp:nvSpPr>
      <dsp:spPr>
        <a:xfrm>
          <a:off x="0" y="266429"/>
          <a:ext cx="10721461" cy="355239"/>
        </a:xfrm>
        <a:prstGeom prst="notchedRightArrow">
          <a:avLst/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D172197-CAB9-463E-AA88-077FCABAB706}">
      <dsp:nvSpPr>
        <dsp:cNvPr id="0" name=""/>
        <dsp:cNvSpPr/>
      </dsp:nvSpPr>
      <dsp:spPr>
        <a:xfrm>
          <a:off x="5683" y="0"/>
          <a:ext cx="922291" cy="3552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b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solidFill>
                <a:schemeClr val="tx1"/>
              </a:solidFill>
              <a:latin typeface="Helvetica"/>
              <a:cs typeface="Helvetica"/>
            </a:rPr>
            <a:t> </a:t>
          </a:r>
        </a:p>
      </dsp:txBody>
      <dsp:txXfrm>
        <a:off x="5683" y="0"/>
        <a:ext cx="922291" cy="355239"/>
      </dsp:txXfrm>
    </dsp:sp>
    <dsp:sp modelId="{3D9E390A-DAC4-4ECD-A0D3-735CCE15BAEA}">
      <dsp:nvSpPr>
        <dsp:cNvPr id="0" name=""/>
        <dsp:cNvSpPr/>
      </dsp:nvSpPr>
      <dsp:spPr>
        <a:xfrm>
          <a:off x="422424" y="399644"/>
          <a:ext cx="88809" cy="88809"/>
        </a:xfrm>
        <a:prstGeom prst="ellipse">
          <a:avLst/>
        </a:prstGeom>
        <a:solidFill>
          <a:schemeClr val="accent4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6A5FF0-EA46-45E8-9EB8-51851BE33276}">
      <dsp:nvSpPr>
        <dsp:cNvPr id="0" name=""/>
        <dsp:cNvSpPr/>
      </dsp:nvSpPr>
      <dsp:spPr>
        <a:xfrm>
          <a:off x="974089" y="532858"/>
          <a:ext cx="922291" cy="3552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>
            <a:latin typeface="Helvetica"/>
            <a:cs typeface="Helvetica"/>
          </a:endParaRPr>
        </a:p>
      </dsp:txBody>
      <dsp:txXfrm>
        <a:off x="974089" y="532858"/>
        <a:ext cx="922291" cy="355239"/>
      </dsp:txXfrm>
    </dsp:sp>
    <dsp:sp modelId="{756E0266-BA1A-48E3-A47B-5673584F3CAE}">
      <dsp:nvSpPr>
        <dsp:cNvPr id="0" name=""/>
        <dsp:cNvSpPr/>
      </dsp:nvSpPr>
      <dsp:spPr>
        <a:xfrm>
          <a:off x="1390830" y="399644"/>
          <a:ext cx="88809" cy="88809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7459D5-C89B-48E2-8751-5F1B33367A4D}">
      <dsp:nvSpPr>
        <dsp:cNvPr id="0" name=""/>
        <dsp:cNvSpPr/>
      </dsp:nvSpPr>
      <dsp:spPr>
        <a:xfrm>
          <a:off x="1942495" y="0"/>
          <a:ext cx="922291" cy="3552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b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>
            <a:latin typeface="Helvetica"/>
            <a:cs typeface="Helvetica"/>
          </a:endParaRPr>
        </a:p>
      </dsp:txBody>
      <dsp:txXfrm>
        <a:off x="1942495" y="0"/>
        <a:ext cx="922291" cy="355239"/>
      </dsp:txXfrm>
    </dsp:sp>
    <dsp:sp modelId="{FD286CEC-B850-4141-9B11-4D2229DDD6F8}">
      <dsp:nvSpPr>
        <dsp:cNvPr id="0" name=""/>
        <dsp:cNvSpPr/>
      </dsp:nvSpPr>
      <dsp:spPr>
        <a:xfrm>
          <a:off x="2359236" y="399644"/>
          <a:ext cx="88809" cy="88809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DFFEF9-C2A3-46C1-ABCD-421628B9A62E}">
      <dsp:nvSpPr>
        <dsp:cNvPr id="0" name=""/>
        <dsp:cNvSpPr/>
      </dsp:nvSpPr>
      <dsp:spPr>
        <a:xfrm>
          <a:off x="2910902" y="532858"/>
          <a:ext cx="922291" cy="3552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>
            <a:latin typeface="Helvetica"/>
            <a:cs typeface="Helvetica"/>
          </a:endParaRPr>
        </a:p>
      </dsp:txBody>
      <dsp:txXfrm>
        <a:off x="2910902" y="532858"/>
        <a:ext cx="922291" cy="355239"/>
      </dsp:txXfrm>
    </dsp:sp>
    <dsp:sp modelId="{C8EA2309-1251-420C-89ED-C1777BAE8C3F}">
      <dsp:nvSpPr>
        <dsp:cNvPr id="0" name=""/>
        <dsp:cNvSpPr/>
      </dsp:nvSpPr>
      <dsp:spPr>
        <a:xfrm>
          <a:off x="3327643" y="399644"/>
          <a:ext cx="88809" cy="88809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2BDFB09-B887-4B82-8B79-5D374D6C2DC3}">
      <dsp:nvSpPr>
        <dsp:cNvPr id="0" name=""/>
        <dsp:cNvSpPr/>
      </dsp:nvSpPr>
      <dsp:spPr>
        <a:xfrm>
          <a:off x="3879308" y="0"/>
          <a:ext cx="922291" cy="3552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b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>
            <a:latin typeface="Helvetica"/>
            <a:cs typeface="Helvetica"/>
          </a:endParaRPr>
        </a:p>
      </dsp:txBody>
      <dsp:txXfrm>
        <a:off x="3879308" y="0"/>
        <a:ext cx="922291" cy="355239"/>
      </dsp:txXfrm>
    </dsp:sp>
    <dsp:sp modelId="{A0A2361A-6A61-4F33-BC18-068626277B7D}">
      <dsp:nvSpPr>
        <dsp:cNvPr id="0" name=""/>
        <dsp:cNvSpPr/>
      </dsp:nvSpPr>
      <dsp:spPr>
        <a:xfrm>
          <a:off x="4296049" y="399644"/>
          <a:ext cx="88809" cy="88809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D83957-3139-4D75-9692-C8D22BBD97BD}">
      <dsp:nvSpPr>
        <dsp:cNvPr id="0" name=""/>
        <dsp:cNvSpPr/>
      </dsp:nvSpPr>
      <dsp:spPr>
        <a:xfrm>
          <a:off x="4847714" y="532858"/>
          <a:ext cx="922291" cy="3552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>
            <a:latin typeface="Helvetica"/>
            <a:cs typeface="Helvetica"/>
          </a:endParaRPr>
        </a:p>
      </dsp:txBody>
      <dsp:txXfrm>
        <a:off x="4847714" y="532858"/>
        <a:ext cx="922291" cy="355239"/>
      </dsp:txXfrm>
    </dsp:sp>
    <dsp:sp modelId="{FE492289-F033-4612-AB8F-755C58FFF7AA}">
      <dsp:nvSpPr>
        <dsp:cNvPr id="0" name=""/>
        <dsp:cNvSpPr/>
      </dsp:nvSpPr>
      <dsp:spPr>
        <a:xfrm>
          <a:off x="5264455" y="399644"/>
          <a:ext cx="88809" cy="88809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1BBA302-FF32-4B10-8C6F-5A214464FE93}">
      <dsp:nvSpPr>
        <dsp:cNvPr id="0" name=""/>
        <dsp:cNvSpPr/>
      </dsp:nvSpPr>
      <dsp:spPr>
        <a:xfrm>
          <a:off x="5816121" y="0"/>
          <a:ext cx="922291" cy="3552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b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latin typeface="Helvetica"/>
              <a:cs typeface="Helvetica"/>
            </a:rPr>
            <a:t> </a:t>
          </a:r>
        </a:p>
      </dsp:txBody>
      <dsp:txXfrm>
        <a:off x="5816121" y="0"/>
        <a:ext cx="922291" cy="355239"/>
      </dsp:txXfrm>
    </dsp:sp>
    <dsp:sp modelId="{6CA439D5-6954-40EC-BBA8-C8468053D4DA}">
      <dsp:nvSpPr>
        <dsp:cNvPr id="0" name=""/>
        <dsp:cNvSpPr/>
      </dsp:nvSpPr>
      <dsp:spPr>
        <a:xfrm>
          <a:off x="6232861" y="399644"/>
          <a:ext cx="88809" cy="88809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6A0E95-E591-4ECF-BA10-C6D7FC29BE1B}">
      <dsp:nvSpPr>
        <dsp:cNvPr id="0" name=""/>
        <dsp:cNvSpPr/>
      </dsp:nvSpPr>
      <dsp:spPr>
        <a:xfrm>
          <a:off x="6784527" y="532858"/>
          <a:ext cx="922291" cy="3552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t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latin typeface="Helvetica"/>
              <a:cs typeface="Helvetica"/>
            </a:rPr>
            <a:t> </a:t>
          </a:r>
        </a:p>
      </dsp:txBody>
      <dsp:txXfrm>
        <a:off x="6784527" y="532858"/>
        <a:ext cx="922291" cy="355239"/>
      </dsp:txXfrm>
    </dsp:sp>
    <dsp:sp modelId="{8E805D78-8DA8-4FD8-9F78-4E2E72095E58}">
      <dsp:nvSpPr>
        <dsp:cNvPr id="0" name=""/>
        <dsp:cNvSpPr/>
      </dsp:nvSpPr>
      <dsp:spPr>
        <a:xfrm>
          <a:off x="7201268" y="399644"/>
          <a:ext cx="88809" cy="88809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1ADC9D-70A4-44C0-A5D7-369A9CEDD592}">
      <dsp:nvSpPr>
        <dsp:cNvPr id="0" name=""/>
        <dsp:cNvSpPr/>
      </dsp:nvSpPr>
      <dsp:spPr>
        <a:xfrm>
          <a:off x="7752933" y="0"/>
          <a:ext cx="922291" cy="3552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b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latin typeface="Helvetica"/>
              <a:cs typeface="Helvetica"/>
            </a:rPr>
            <a:t> </a:t>
          </a:r>
        </a:p>
      </dsp:txBody>
      <dsp:txXfrm>
        <a:off x="7752933" y="0"/>
        <a:ext cx="922291" cy="355239"/>
      </dsp:txXfrm>
    </dsp:sp>
    <dsp:sp modelId="{C743B5D5-3C00-41FC-BFDE-70EEEDB8675D}">
      <dsp:nvSpPr>
        <dsp:cNvPr id="0" name=""/>
        <dsp:cNvSpPr/>
      </dsp:nvSpPr>
      <dsp:spPr>
        <a:xfrm>
          <a:off x="8169674" y="399644"/>
          <a:ext cx="88809" cy="88809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98A9CAD-BC53-4C73-BFD6-48E2B7F2DAF6}">
      <dsp:nvSpPr>
        <dsp:cNvPr id="0" name=""/>
        <dsp:cNvSpPr/>
      </dsp:nvSpPr>
      <dsp:spPr>
        <a:xfrm>
          <a:off x="8721339" y="532858"/>
          <a:ext cx="922291" cy="3552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latin typeface="Helvetica"/>
              <a:cs typeface="Helvetica"/>
            </a:rPr>
            <a:t> </a:t>
          </a:r>
        </a:p>
      </dsp:txBody>
      <dsp:txXfrm>
        <a:off x="8721339" y="532858"/>
        <a:ext cx="922291" cy="355239"/>
      </dsp:txXfrm>
    </dsp:sp>
    <dsp:sp modelId="{2734E6AC-6F6B-4AA1-A0C0-252EF39F1150}">
      <dsp:nvSpPr>
        <dsp:cNvPr id="0" name=""/>
        <dsp:cNvSpPr/>
      </dsp:nvSpPr>
      <dsp:spPr>
        <a:xfrm>
          <a:off x="9138080" y="399644"/>
          <a:ext cx="88809" cy="88809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937753-05A6-46AB-9966-D177E1331361}">
      <dsp:nvSpPr>
        <dsp:cNvPr id="0" name=""/>
        <dsp:cNvSpPr/>
      </dsp:nvSpPr>
      <dsp:spPr>
        <a:xfrm>
          <a:off x="0" y="266429"/>
          <a:ext cx="10721461" cy="355239"/>
        </a:xfrm>
        <a:prstGeom prst="notchedRightArrow">
          <a:avLst/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D172197-CAB9-463E-AA88-077FCABAB706}">
      <dsp:nvSpPr>
        <dsp:cNvPr id="0" name=""/>
        <dsp:cNvSpPr/>
      </dsp:nvSpPr>
      <dsp:spPr>
        <a:xfrm>
          <a:off x="5683" y="0"/>
          <a:ext cx="922291" cy="3552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b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solidFill>
                <a:schemeClr val="tx1"/>
              </a:solidFill>
              <a:latin typeface="Helvetica"/>
              <a:cs typeface="Helvetica"/>
            </a:rPr>
            <a:t> </a:t>
          </a:r>
        </a:p>
      </dsp:txBody>
      <dsp:txXfrm>
        <a:off x="5683" y="0"/>
        <a:ext cx="922291" cy="355239"/>
      </dsp:txXfrm>
    </dsp:sp>
    <dsp:sp modelId="{3D9E390A-DAC4-4ECD-A0D3-735CCE15BAEA}">
      <dsp:nvSpPr>
        <dsp:cNvPr id="0" name=""/>
        <dsp:cNvSpPr/>
      </dsp:nvSpPr>
      <dsp:spPr>
        <a:xfrm>
          <a:off x="422424" y="399644"/>
          <a:ext cx="88809" cy="88809"/>
        </a:xfrm>
        <a:prstGeom prst="ellipse">
          <a:avLst/>
        </a:prstGeom>
        <a:solidFill>
          <a:schemeClr val="accent4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6A5FF0-EA46-45E8-9EB8-51851BE33276}">
      <dsp:nvSpPr>
        <dsp:cNvPr id="0" name=""/>
        <dsp:cNvSpPr/>
      </dsp:nvSpPr>
      <dsp:spPr>
        <a:xfrm>
          <a:off x="974089" y="532858"/>
          <a:ext cx="922291" cy="3552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>
            <a:latin typeface="Helvetica"/>
            <a:cs typeface="Helvetica"/>
          </a:endParaRPr>
        </a:p>
      </dsp:txBody>
      <dsp:txXfrm>
        <a:off x="974089" y="532858"/>
        <a:ext cx="922291" cy="355239"/>
      </dsp:txXfrm>
    </dsp:sp>
    <dsp:sp modelId="{756E0266-BA1A-48E3-A47B-5673584F3CAE}">
      <dsp:nvSpPr>
        <dsp:cNvPr id="0" name=""/>
        <dsp:cNvSpPr/>
      </dsp:nvSpPr>
      <dsp:spPr>
        <a:xfrm>
          <a:off x="1390830" y="399644"/>
          <a:ext cx="88809" cy="88809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7459D5-C89B-48E2-8751-5F1B33367A4D}">
      <dsp:nvSpPr>
        <dsp:cNvPr id="0" name=""/>
        <dsp:cNvSpPr/>
      </dsp:nvSpPr>
      <dsp:spPr>
        <a:xfrm>
          <a:off x="1942495" y="0"/>
          <a:ext cx="922291" cy="3552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b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>
            <a:latin typeface="Helvetica"/>
            <a:cs typeface="Helvetica"/>
          </a:endParaRPr>
        </a:p>
      </dsp:txBody>
      <dsp:txXfrm>
        <a:off x="1942495" y="0"/>
        <a:ext cx="922291" cy="355239"/>
      </dsp:txXfrm>
    </dsp:sp>
    <dsp:sp modelId="{FD286CEC-B850-4141-9B11-4D2229DDD6F8}">
      <dsp:nvSpPr>
        <dsp:cNvPr id="0" name=""/>
        <dsp:cNvSpPr/>
      </dsp:nvSpPr>
      <dsp:spPr>
        <a:xfrm>
          <a:off x="2359236" y="399644"/>
          <a:ext cx="88809" cy="88809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DFFEF9-C2A3-46C1-ABCD-421628B9A62E}">
      <dsp:nvSpPr>
        <dsp:cNvPr id="0" name=""/>
        <dsp:cNvSpPr/>
      </dsp:nvSpPr>
      <dsp:spPr>
        <a:xfrm>
          <a:off x="2910902" y="532858"/>
          <a:ext cx="922291" cy="3552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>
            <a:latin typeface="Helvetica"/>
            <a:cs typeface="Helvetica"/>
          </a:endParaRPr>
        </a:p>
      </dsp:txBody>
      <dsp:txXfrm>
        <a:off x="2910902" y="532858"/>
        <a:ext cx="922291" cy="355239"/>
      </dsp:txXfrm>
    </dsp:sp>
    <dsp:sp modelId="{C8EA2309-1251-420C-89ED-C1777BAE8C3F}">
      <dsp:nvSpPr>
        <dsp:cNvPr id="0" name=""/>
        <dsp:cNvSpPr/>
      </dsp:nvSpPr>
      <dsp:spPr>
        <a:xfrm>
          <a:off x="3327643" y="399644"/>
          <a:ext cx="88809" cy="88809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2BDFB09-B887-4B82-8B79-5D374D6C2DC3}">
      <dsp:nvSpPr>
        <dsp:cNvPr id="0" name=""/>
        <dsp:cNvSpPr/>
      </dsp:nvSpPr>
      <dsp:spPr>
        <a:xfrm>
          <a:off x="3879308" y="0"/>
          <a:ext cx="922291" cy="3552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b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>
            <a:latin typeface="Helvetica"/>
            <a:cs typeface="Helvetica"/>
          </a:endParaRPr>
        </a:p>
      </dsp:txBody>
      <dsp:txXfrm>
        <a:off x="3879308" y="0"/>
        <a:ext cx="922291" cy="355239"/>
      </dsp:txXfrm>
    </dsp:sp>
    <dsp:sp modelId="{A0A2361A-6A61-4F33-BC18-068626277B7D}">
      <dsp:nvSpPr>
        <dsp:cNvPr id="0" name=""/>
        <dsp:cNvSpPr/>
      </dsp:nvSpPr>
      <dsp:spPr>
        <a:xfrm>
          <a:off x="4296049" y="399644"/>
          <a:ext cx="88809" cy="88809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D83957-3139-4D75-9692-C8D22BBD97BD}">
      <dsp:nvSpPr>
        <dsp:cNvPr id="0" name=""/>
        <dsp:cNvSpPr/>
      </dsp:nvSpPr>
      <dsp:spPr>
        <a:xfrm>
          <a:off x="4847714" y="532858"/>
          <a:ext cx="922291" cy="3552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>
            <a:latin typeface="Helvetica"/>
            <a:cs typeface="Helvetica"/>
          </a:endParaRPr>
        </a:p>
      </dsp:txBody>
      <dsp:txXfrm>
        <a:off x="4847714" y="532858"/>
        <a:ext cx="922291" cy="355239"/>
      </dsp:txXfrm>
    </dsp:sp>
    <dsp:sp modelId="{FE492289-F033-4612-AB8F-755C58FFF7AA}">
      <dsp:nvSpPr>
        <dsp:cNvPr id="0" name=""/>
        <dsp:cNvSpPr/>
      </dsp:nvSpPr>
      <dsp:spPr>
        <a:xfrm>
          <a:off x="5264455" y="399644"/>
          <a:ext cx="88809" cy="88809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1BBA302-FF32-4B10-8C6F-5A214464FE93}">
      <dsp:nvSpPr>
        <dsp:cNvPr id="0" name=""/>
        <dsp:cNvSpPr/>
      </dsp:nvSpPr>
      <dsp:spPr>
        <a:xfrm>
          <a:off x="5816121" y="0"/>
          <a:ext cx="922291" cy="3552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b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latin typeface="Helvetica"/>
              <a:cs typeface="Helvetica"/>
            </a:rPr>
            <a:t> </a:t>
          </a:r>
        </a:p>
      </dsp:txBody>
      <dsp:txXfrm>
        <a:off x="5816121" y="0"/>
        <a:ext cx="922291" cy="355239"/>
      </dsp:txXfrm>
    </dsp:sp>
    <dsp:sp modelId="{6CA439D5-6954-40EC-BBA8-C8468053D4DA}">
      <dsp:nvSpPr>
        <dsp:cNvPr id="0" name=""/>
        <dsp:cNvSpPr/>
      </dsp:nvSpPr>
      <dsp:spPr>
        <a:xfrm>
          <a:off x="6232861" y="399644"/>
          <a:ext cx="88809" cy="88809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6A0E95-E591-4ECF-BA10-C6D7FC29BE1B}">
      <dsp:nvSpPr>
        <dsp:cNvPr id="0" name=""/>
        <dsp:cNvSpPr/>
      </dsp:nvSpPr>
      <dsp:spPr>
        <a:xfrm>
          <a:off x="6784527" y="532858"/>
          <a:ext cx="922291" cy="3552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t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latin typeface="Helvetica"/>
              <a:cs typeface="Helvetica"/>
            </a:rPr>
            <a:t> </a:t>
          </a:r>
        </a:p>
      </dsp:txBody>
      <dsp:txXfrm>
        <a:off x="6784527" y="532858"/>
        <a:ext cx="922291" cy="355239"/>
      </dsp:txXfrm>
    </dsp:sp>
    <dsp:sp modelId="{8E805D78-8DA8-4FD8-9F78-4E2E72095E58}">
      <dsp:nvSpPr>
        <dsp:cNvPr id="0" name=""/>
        <dsp:cNvSpPr/>
      </dsp:nvSpPr>
      <dsp:spPr>
        <a:xfrm>
          <a:off x="7201268" y="399644"/>
          <a:ext cx="88809" cy="88809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1ADC9D-70A4-44C0-A5D7-369A9CEDD592}">
      <dsp:nvSpPr>
        <dsp:cNvPr id="0" name=""/>
        <dsp:cNvSpPr/>
      </dsp:nvSpPr>
      <dsp:spPr>
        <a:xfrm>
          <a:off x="7752933" y="0"/>
          <a:ext cx="922291" cy="3552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b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latin typeface="Helvetica"/>
              <a:cs typeface="Helvetica"/>
            </a:rPr>
            <a:t> </a:t>
          </a:r>
        </a:p>
      </dsp:txBody>
      <dsp:txXfrm>
        <a:off x="7752933" y="0"/>
        <a:ext cx="922291" cy="355239"/>
      </dsp:txXfrm>
    </dsp:sp>
    <dsp:sp modelId="{C743B5D5-3C00-41FC-BFDE-70EEEDB8675D}">
      <dsp:nvSpPr>
        <dsp:cNvPr id="0" name=""/>
        <dsp:cNvSpPr/>
      </dsp:nvSpPr>
      <dsp:spPr>
        <a:xfrm>
          <a:off x="8169674" y="399644"/>
          <a:ext cx="88809" cy="88809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98A9CAD-BC53-4C73-BFD6-48E2B7F2DAF6}">
      <dsp:nvSpPr>
        <dsp:cNvPr id="0" name=""/>
        <dsp:cNvSpPr/>
      </dsp:nvSpPr>
      <dsp:spPr>
        <a:xfrm>
          <a:off x="8721339" y="532858"/>
          <a:ext cx="922291" cy="3552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latin typeface="Helvetica"/>
              <a:cs typeface="Helvetica"/>
            </a:rPr>
            <a:t> </a:t>
          </a:r>
        </a:p>
      </dsp:txBody>
      <dsp:txXfrm>
        <a:off x="8721339" y="532858"/>
        <a:ext cx="922291" cy="355239"/>
      </dsp:txXfrm>
    </dsp:sp>
    <dsp:sp modelId="{2734E6AC-6F6B-4AA1-A0C0-252EF39F1150}">
      <dsp:nvSpPr>
        <dsp:cNvPr id="0" name=""/>
        <dsp:cNvSpPr/>
      </dsp:nvSpPr>
      <dsp:spPr>
        <a:xfrm>
          <a:off x="9138080" y="399644"/>
          <a:ext cx="88809" cy="88809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937753-05A6-46AB-9966-D177E1331361}">
      <dsp:nvSpPr>
        <dsp:cNvPr id="0" name=""/>
        <dsp:cNvSpPr/>
      </dsp:nvSpPr>
      <dsp:spPr>
        <a:xfrm>
          <a:off x="0" y="266429"/>
          <a:ext cx="10721461" cy="355239"/>
        </a:xfrm>
        <a:prstGeom prst="notchedRightArrow">
          <a:avLst/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D172197-CAB9-463E-AA88-077FCABAB706}">
      <dsp:nvSpPr>
        <dsp:cNvPr id="0" name=""/>
        <dsp:cNvSpPr/>
      </dsp:nvSpPr>
      <dsp:spPr>
        <a:xfrm>
          <a:off x="5683" y="0"/>
          <a:ext cx="922291" cy="3552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b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solidFill>
                <a:schemeClr val="tx1"/>
              </a:solidFill>
              <a:latin typeface="Helvetica"/>
              <a:cs typeface="Helvetica"/>
            </a:rPr>
            <a:t> </a:t>
          </a:r>
        </a:p>
      </dsp:txBody>
      <dsp:txXfrm>
        <a:off x="5683" y="0"/>
        <a:ext cx="922291" cy="355239"/>
      </dsp:txXfrm>
    </dsp:sp>
    <dsp:sp modelId="{3D9E390A-DAC4-4ECD-A0D3-735CCE15BAEA}">
      <dsp:nvSpPr>
        <dsp:cNvPr id="0" name=""/>
        <dsp:cNvSpPr/>
      </dsp:nvSpPr>
      <dsp:spPr>
        <a:xfrm>
          <a:off x="422424" y="399644"/>
          <a:ext cx="88809" cy="88809"/>
        </a:xfrm>
        <a:prstGeom prst="ellipse">
          <a:avLst/>
        </a:prstGeom>
        <a:solidFill>
          <a:schemeClr val="accent4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6A5FF0-EA46-45E8-9EB8-51851BE33276}">
      <dsp:nvSpPr>
        <dsp:cNvPr id="0" name=""/>
        <dsp:cNvSpPr/>
      </dsp:nvSpPr>
      <dsp:spPr>
        <a:xfrm>
          <a:off x="974089" y="532858"/>
          <a:ext cx="922291" cy="3552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>
            <a:latin typeface="Helvetica"/>
            <a:cs typeface="Helvetica"/>
          </a:endParaRPr>
        </a:p>
      </dsp:txBody>
      <dsp:txXfrm>
        <a:off x="974089" y="532858"/>
        <a:ext cx="922291" cy="355239"/>
      </dsp:txXfrm>
    </dsp:sp>
    <dsp:sp modelId="{756E0266-BA1A-48E3-A47B-5673584F3CAE}">
      <dsp:nvSpPr>
        <dsp:cNvPr id="0" name=""/>
        <dsp:cNvSpPr/>
      </dsp:nvSpPr>
      <dsp:spPr>
        <a:xfrm>
          <a:off x="1390830" y="399644"/>
          <a:ext cx="88809" cy="88809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7459D5-C89B-48E2-8751-5F1B33367A4D}">
      <dsp:nvSpPr>
        <dsp:cNvPr id="0" name=""/>
        <dsp:cNvSpPr/>
      </dsp:nvSpPr>
      <dsp:spPr>
        <a:xfrm>
          <a:off x="1942495" y="0"/>
          <a:ext cx="922291" cy="3552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b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>
            <a:latin typeface="Helvetica"/>
            <a:cs typeface="Helvetica"/>
          </a:endParaRPr>
        </a:p>
      </dsp:txBody>
      <dsp:txXfrm>
        <a:off x="1942495" y="0"/>
        <a:ext cx="922291" cy="355239"/>
      </dsp:txXfrm>
    </dsp:sp>
    <dsp:sp modelId="{FD286CEC-B850-4141-9B11-4D2229DDD6F8}">
      <dsp:nvSpPr>
        <dsp:cNvPr id="0" name=""/>
        <dsp:cNvSpPr/>
      </dsp:nvSpPr>
      <dsp:spPr>
        <a:xfrm>
          <a:off x="2359236" y="399644"/>
          <a:ext cx="88809" cy="88809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DFFEF9-C2A3-46C1-ABCD-421628B9A62E}">
      <dsp:nvSpPr>
        <dsp:cNvPr id="0" name=""/>
        <dsp:cNvSpPr/>
      </dsp:nvSpPr>
      <dsp:spPr>
        <a:xfrm>
          <a:off x="2910902" y="532858"/>
          <a:ext cx="922291" cy="3552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>
            <a:latin typeface="Helvetica"/>
            <a:cs typeface="Helvetica"/>
          </a:endParaRPr>
        </a:p>
      </dsp:txBody>
      <dsp:txXfrm>
        <a:off x="2910902" y="532858"/>
        <a:ext cx="922291" cy="355239"/>
      </dsp:txXfrm>
    </dsp:sp>
    <dsp:sp modelId="{C8EA2309-1251-420C-89ED-C1777BAE8C3F}">
      <dsp:nvSpPr>
        <dsp:cNvPr id="0" name=""/>
        <dsp:cNvSpPr/>
      </dsp:nvSpPr>
      <dsp:spPr>
        <a:xfrm>
          <a:off x="3327643" y="399644"/>
          <a:ext cx="88809" cy="88809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2BDFB09-B887-4B82-8B79-5D374D6C2DC3}">
      <dsp:nvSpPr>
        <dsp:cNvPr id="0" name=""/>
        <dsp:cNvSpPr/>
      </dsp:nvSpPr>
      <dsp:spPr>
        <a:xfrm>
          <a:off x="3879308" y="0"/>
          <a:ext cx="922291" cy="3552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b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>
            <a:latin typeface="Helvetica"/>
            <a:cs typeface="Helvetica"/>
          </a:endParaRPr>
        </a:p>
      </dsp:txBody>
      <dsp:txXfrm>
        <a:off x="3879308" y="0"/>
        <a:ext cx="922291" cy="355239"/>
      </dsp:txXfrm>
    </dsp:sp>
    <dsp:sp modelId="{A0A2361A-6A61-4F33-BC18-068626277B7D}">
      <dsp:nvSpPr>
        <dsp:cNvPr id="0" name=""/>
        <dsp:cNvSpPr/>
      </dsp:nvSpPr>
      <dsp:spPr>
        <a:xfrm>
          <a:off x="4296049" y="399644"/>
          <a:ext cx="88809" cy="88809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D83957-3139-4D75-9692-C8D22BBD97BD}">
      <dsp:nvSpPr>
        <dsp:cNvPr id="0" name=""/>
        <dsp:cNvSpPr/>
      </dsp:nvSpPr>
      <dsp:spPr>
        <a:xfrm>
          <a:off x="4847714" y="532858"/>
          <a:ext cx="922291" cy="3552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>
            <a:latin typeface="Helvetica"/>
            <a:cs typeface="Helvetica"/>
          </a:endParaRPr>
        </a:p>
      </dsp:txBody>
      <dsp:txXfrm>
        <a:off x="4847714" y="532858"/>
        <a:ext cx="922291" cy="355239"/>
      </dsp:txXfrm>
    </dsp:sp>
    <dsp:sp modelId="{FE492289-F033-4612-AB8F-755C58FFF7AA}">
      <dsp:nvSpPr>
        <dsp:cNvPr id="0" name=""/>
        <dsp:cNvSpPr/>
      </dsp:nvSpPr>
      <dsp:spPr>
        <a:xfrm>
          <a:off x="5264455" y="399644"/>
          <a:ext cx="88809" cy="88809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1BBA302-FF32-4B10-8C6F-5A214464FE93}">
      <dsp:nvSpPr>
        <dsp:cNvPr id="0" name=""/>
        <dsp:cNvSpPr/>
      </dsp:nvSpPr>
      <dsp:spPr>
        <a:xfrm>
          <a:off x="5816121" y="0"/>
          <a:ext cx="922291" cy="3552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b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latin typeface="Helvetica"/>
              <a:cs typeface="Helvetica"/>
            </a:rPr>
            <a:t> </a:t>
          </a:r>
        </a:p>
      </dsp:txBody>
      <dsp:txXfrm>
        <a:off x="5816121" y="0"/>
        <a:ext cx="922291" cy="355239"/>
      </dsp:txXfrm>
    </dsp:sp>
    <dsp:sp modelId="{6CA439D5-6954-40EC-BBA8-C8468053D4DA}">
      <dsp:nvSpPr>
        <dsp:cNvPr id="0" name=""/>
        <dsp:cNvSpPr/>
      </dsp:nvSpPr>
      <dsp:spPr>
        <a:xfrm>
          <a:off x="6232861" y="399644"/>
          <a:ext cx="88809" cy="88809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6A0E95-E591-4ECF-BA10-C6D7FC29BE1B}">
      <dsp:nvSpPr>
        <dsp:cNvPr id="0" name=""/>
        <dsp:cNvSpPr/>
      </dsp:nvSpPr>
      <dsp:spPr>
        <a:xfrm>
          <a:off x="6784527" y="532858"/>
          <a:ext cx="922291" cy="3552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t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latin typeface="Helvetica"/>
              <a:cs typeface="Helvetica"/>
            </a:rPr>
            <a:t> </a:t>
          </a:r>
        </a:p>
      </dsp:txBody>
      <dsp:txXfrm>
        <a:off x="6784527" y="532858"/>
        <a:ext cx="922291" cy="355239"/>
      </dsp:txXfrm>
    </dsp:sp>
    <dsp:sp modelId="{8E805D78-8DA8-4FD8-9F78-4E2E72095E58}">
      <dsp:nvSpPr>
        <dsp:cNvPr id="0" name=""/>
        <dsp:cNvSpPr/>
      </dsp:nvSpPr>
      <dsp:spPr>
        <a:xfrm>
          <a:off x="7201268" y="399644"/>
          <a:ext cx="88809" cy="88809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1ADC9D-70A4-44C0-A5D7-369A9CEDD592}">
      <dsp:nvSpPr>
        <dsp:cNvPr id="0" name=""/>
        <dsp:cNvSpPr/>
      </dsp:nvSpPr>
      <dsp:spPr>
        <a:xfrm>
          <a:off x="7752933" y="0"/>
          <a:ext cx="922291" cy="3552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b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latin typeface="Helvetica"/>
              <a:cs typeface="Helvetica"/>
            </a:rPr>
            <a:t> </a:t>
          </a:r>
        </a:p>
      </dsp:txBody>
      <dsp:txXfrm>
        <a:off x="7752933" y="0"/>
        <a:ext cx="922291" cy="355239"/>
      </dsp:txXfrm>
    </dsp:sp>
    <dsp:sp modelId="{C743B5D5-3C00-41FC-BFDE-70EEEDB8675D}">
      <dsp:nvSpPr>
        <dsp:cNvPr id="0" name=""/>
        <dsp:cNvSpPr/>
      </dsp:nvSpPr>
      <dsp:spPr>
        <a:xfrm>
          <a:off x="8169674" y="399644"/>
          <a:ext cx="88809" cy="88809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98A9CAD-BC53-4C73-BFD6-48E2B7F2DAF6}">
      <dsp:nvSpPr>
        <dsp:cNvPr id="0" name=""/>
        <dsp:cNvSpPr/>
      </dsp:nvSpPr>
      <dsp:spPr>
        <a:xfrm>
          <a:off x="8721339" y="532858"/>
          <a:ext cx="922291" cy="3552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latin typeface="Helvetica"/>
              <a:cs typeface="Helvetica"/>
            </a:rPr>
            <a:t> </a:t>
          </a:r>
        </a:p>
      </dsp:txBody>
      <dsp:txXfrm>
        <a:off x="8721339" y="532858"/>
        <a:ext cx="922291" cy="355239"/>
      </dsp:txXfrm>
    </dsp:sp>
    <dsp:sp modelId="{2734E6AC-6F6B-4AA1-A0C0-252EF39F1150}">
      <dsp:nvSpPr>
        <dsp:cNvPr id="0" name=""/>
        <dsp:cNvSpPr/>
      </dsp:nvSpPr>
      <dsp:spPr>
        <a:xfrm>
          <a:off x="9138080" y="399644"/>
          <a:ext cx="88809" cy="88809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937753-05A6-46AB-9966-D177E1331361}">
      <dsp:nvSpPr>
        <dsp:cNvPr id="0" name=""/>
        <dsp:cNvSpPr/>
      </dsp:nvSpPr>
      <dsp:spPr>
        <a:xfrm>
          <a:off x="0" y="266429"/>
          <a:ext cx="10721461" cy="355239"/>
        </a:xfrm>
        <a:prstGeom prst="notchedRightArrow">
          <a:avLst/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D172197-CAB9-463E-AA88-077FCABAB706}">
      <dsp:nvSpPr>
        <dsp:cNvPr id="0" name=""/>
        <dsp:cNvSpPr/>
      </dsp:nvSpPr>
      <dsp:spPr>
        <a:xfrm>
          <a:off x="5683" y="0"/>
          <a:ext cx="922291" cy="3552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b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solidFill>
                <a:schemeClr val="tx1"/>
              </a:solidFill>
              <a:latin typeface="Helvetica"/>
              <a:cs typeface="Helvetica"/>
            </a:rPr>
            <a:t> </a:t>
          </a:r>
        </a:p>
      </dsp:txBody>
      <dsp:txXfrm>
        <a:off x="5683" y="0"/>
        <a:ext cx="922291" cy="355239"/>
      </dsp:txXfrm>
    </dsp:sp>
    <dsp:sp modelId="{3D9E390A-DAC4-4ECD-A0D3-735CCE15BAEA}">
      <dsp:nvSpPr>
        <dsp:cNvPr id="0" name=""/>
        <dsp:cNvSpPr/>
      </dsp:nvSpPr>
      <dsp:spPr>
        <a:xfrm>
          <a:off x="422424" y="399644"/>
          <a:ext cx="88809" cy="88809"/>
        </a:xfrm>
        <a:prstGeom prst="ellipse">
          <a:avLst/>
        </a:prstGeom>
        <a:solidFill>
          <a:schemeClr val="accent4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6A5FF0-EA46-45E8-9EB8-51851BE33276}">
      <dsp:nvSpPr>
        <dsp:cNvPr id="0" name=""/>
        <dsp:cNvSpPr/>
      </dsp:nvSpPr>
      <dsp:spPr>
        <a:xfrm>
          <a:off x="974089" y="532858"/>
          <a:ext cx="922291" cy="3552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>
            <a:latin typeface="Helvetica"/>
            <a:cs typeface="Helvetica"/>
          </a:endParaRPr>
        </a:p>
      </dsp:txBody>
      <dsp:txXfrm>
        <a:off x="974089" y="532858"/>
        <a:ext cx="922291" cy="355239"/>
      </dsp:txXfrm>
    </dsp:sp>
    <dsp:sp modelId="{756E0266-BA1A-48E3-A47B-5673584F3CAE}">
      <dsp:nvSpPr>
        <dsp:cNvPr id="0" name=""/>
        <dsp:cNvSpPr/>
      </dsp:nvSpPr>
      <dsp:spPr>
        <a:xfrm>
          <a:off x="1390830" y="399644"/>
          <a:ext cx="88809" cy="88809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7459D5-C89B-48E2-8751-5F1B33367A4D}">
      <dsp:nvSpPr>
        <dsp:cNvPr id="0" name=""/>
        <dsp:cNvSpPr/>
      </dsp:nvSpPr>
      <dsp:spPr>
        <a:xfrm>
          <a:off x="1942495" y="0"/>
          <a:ext cx="922291" cy="3552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b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>
            <a:latin typeface="Helvetica"/>
            <a:cs typeface="Helvetica"/>
          </a:endParaRPr>
        </a:p>
      </dsp:txBody>
      <dsp:txXfrm>
        <a:off x="1942495" y="0"/>
        <a:ext cx="922291" cy="355239"/>
      </dsp:txXfrm>
    </dsp:sp>
    <dsp:sp modelId="{FD286CEC-B850-4141-9B11-4D2229DDD6F8}">
      <dsp:nvSpPr>
        <dsp:cNvPr id="0" name=""/>
        <dsp:cNvSpPr/>
      </dsp:nvSpPr>
      <dsp:spPr>
        <a:xfrm>
          <a:off x="2359236" y="399644"/>
          <a:ext cx="88809" cy="88809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DFFEF9-C2A3-46C1-ABCD-421628B9A62E}">
      <dsp:nvSpPr>
        <dsp:cNvPr id="0" name=""/>
        <dsp:cNvSpPr/>
      </dsp:nvSpPr>
      <dsp:spPr>
        <a:xfrm>
          <a:off x="2910902" y="532858"/>
          <a:ext cx="922291" cy="3552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>
            <a:latin typeface="Helvetica"/>
            <a:cs typeface="Helvetica"/>
          </a:endParaRPr>
        </a:p>
      </dsp:txBody>
      <dsp:txXfrm>
        <a:off x="2910902" y="532858"/>
        <a:ext cx="922291" cy="355239"/>
      </dsp:txXfrm>
    </dsp:sp>
    <dsp:sp modelId="{C8EA2309-1251-420C-89ED-C1777BAE8C3F}">
      <dsp:nvSpPr>
        <dsp:cNvPr id="0" name=""/>
        <dsp:cNvSpPr/>
      </dsp:nvSpPr>
      <dsp:spPr>
        <a:xfrm>
          <a:off x="3327643" y="399644"/>
          <a:ext cx="88809" cy="88809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2BDFB09-B887-4B82-8B79-5D374D6C2DC3}">
      <dsp:nvSpPr>
        <dsp:cNvPr id="0" name=""/>
        <dsp:cNvSpPr/>
      </dsp:nvSpPr>
      <dsp:spPr>
        <a:xfrm>
          <a:off x="3879308" y="0"/>
          <a:ext cx="922291" cy="3552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b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>
            <a:latin typeface="Helvetica"/>
            <a:cs typeface="Helvetica"/>
          </a:endParaRPr>
        </a:p>
      </dsp:txBody>
      <dsp:txXfrm>
        <a:off x="3879308" y="0"/>
        <a:ext cx="922291" cy="355239"/>
      </dsp:txXfrm>
    </dsp:sp>
    <dsp:sp modelId="{A0A2361A-6A61-4F33-BC18-068626277B7D}">
      <dsp:nvSpPr>
        <dsp:cNvPr id="0" name=""/>
        <dsp:cNvSpPr/>
      </dsp:nvSpPr>
      <dsp:spPr>
        <a:xfrm>
          <a:off x="4296049" y="399644"/>
          <a:ext cx="88809" cy="88809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D83957-3139-4D75-9692-C8D22BBD97BD}">
      <dsp:nvSpPr>
        <dsp:cNvPr id="0" name=""/>
        <dsp:cNvSpPr/>
      </dsp:nvSpPr>
      <dsp:spPr>
        <a:xfrm>
          <a:off x="4847714" y="532858"/>
          <a:ext cx="922291" cy="3552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>
            <a:latin typeface="Helvetica"/>
            <a:cs typeface="Helvetica"/>
          </a:endParaRPr>
        </a:p>
      </dsp:txBody>
      <dsp:txXfrm>
        <a:off x="4847714" y="532858"/>
        <a:ext cx="922291" cy="355239"/>
      </dsp:txXfrm>
    </dsp:sp>
    <dsp:sp modelId="{FE492289-F033-4612-AB8F-755C58FFF7AA}">
      <dsp:nvSpPr>
        <dsp:cNvPr id="0" name=""/>
        <dsp:cNvSpPr/>
      </dsp:nvSpPr>
      <dsp:spPr>
        <a:xfrm>
          <a:off x="5264455" y="399644"/>
          <a:ext cx="88809" cy="88809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1BBA302-FF32-4B10-8C6F-5A214464FE93}">
      <dsp:nvSpPr>
        <dsp:cNvPr id="0" name=""/>
        <dsp:cNvSpPr/>
      </dsp:nvSpPr>
      <dsp:spPr>
        <a:xfrm>
          <a:off x="5816121" y="0"/>
          <a:ext cx="922291" cy="3552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b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latin typeface="Helvetica"/>
              <a:cs typeface="Helvetica"/>
            </a:rPr>
            <a:t> </a:t>
          </a:r>
        </a:p>
      </dsp:txBody>
      <dsp:txXfrm>
        <a:off x="5816121" y="0"/>
        <a:ext cx="922291" cy="355239"/>
      </dsp:txXfrm>
    </dsp:sp>
    <dsp:sp modelId="{6CA439D5-6954-40EC-BBA8-C8468053D4DA}">
      <dsp:nvSpPr>
        <dsp:cNvPr id="0" name=""/>
        <dsp:cNvSpPr/>
      </dsp:nvSpPr>
      <dsp:spPr>
        <a:xfrm>
          <a:off x="6232861" y="399644"/>
          <a:ext cx="88809" cy="88809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6A0E95-E591-4ECF-BA10-C6D7FC29BE1B}">
      <dsp:nvSpPr>
        <dsp:cNvPr id="0" name=""/>
        <dsp:cNvSpPr/>
      </dsp:nvSpPr>
      <dsp:spPr>
        <a:xfrm>
          <a:off x="6784527" y="532858"/>
          <a:ext cx="922291" cy="3552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t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latin typeface="Helvetica"/>
              <a:cs typeface="Helvetica"/>
            </a:rPr>
            <a:t> </a:t>
          </a:r>
        </a:p>
      </dsp:txBody>
      <dsp:txXfrm>
        <a:off x="6784527" y="532858"/>
        <a:ext cx="922291" cy="355239"/>
      </dsp:txXfrm>
    </dsp:sp>
    <dsp:sp modelId="{8E805D78-8DA8-4FD8-9F78-4E2E72095E58}">
      <dsp:nvSpPr>
        <dsp:cNvPr id="0" name=""/>
        <dsp:cNvSpPr/>
      </dsp:nvSpPr>
      <dsp:spPr>
        <a:xfrm>
          <a:off x="7201268" y="399644"/>
          <a:ext cx="88809" cy="88809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1ADC9D-70A4-44C0-A5D7-369A9CEDD592}">
      <dsp:nvSpPr>
        <dsp:cNvPr id="0" name=""/>
        <dsp:cNvSpPr/>
      </dsp:nvSpPr>
      <dsp:spPr>
        <a:xfrm>
          <a:off x="7752933" y="0"/>
          <a:ext cx="922291" cy="3552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b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latin typeface="Helvetica"/>
              <a:cs typeface="Helvetica"/>
            </a:rPr>
            <a:t> </a:t>
          </a:r>
        </a:p>
      </dsp:txBody>
      <dsp:txXfrm>
        <a:off x="7752933" y="0"/>
        <a:ext cx="922291" cy="355239"/>
      </dsp:txXfrm>
    </dsp:sp>
    <dsp:sp modelId="{C743B5D5-3C00-41FC-BFDE-70EEEDB8675D}">
      <dsp:nvSpPr>
        <dsp:cNvPr id="0" name=""/>
        <dsp:cNvSpPr/>
      </dsp:nvSpPr>
      <dsp:spPr>
        <a:xfrm>
          <a:off x="8169674" y="399644"/>
          <a:ext cx="88809" cy="88809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98A9CAD-BC53-4C73-BFD6-48E2B7F2DAF6}">
      <dsp:nvSpPr>
        <dsp:cNvPr id="0" name=""/>
        <dsp:cNvSpPr/>
      </dsp:nvSpPr>
      <dsp:spPr>
        <a:xfrm>
          <a:off x="8721339" y="532858"/>
          <a:ext cx="922291" cy="3552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latin typeface="Helvetica"/>
              <a:cs typeface="Helvetica"/>
            </a:rPr>
            <a:t> </a:t>
          </a:r>
        </a:p>
      </dsp:txBody>
      <dsp:txXfrm>
        <a:off x="8721339" y="532858"/>
        <a:ext cx="922291" cy="355239"/>
      </dsp:txXfrm>
    </dsp:sp>
    <dsp:sp modelId="{2734E6AC-6F6B-4AA1-A0C0-252EF39F1150}">
      <dsp:nvSpPr>
        <dsp:cNvPr id="0" name=""/>
        <dsp:cNvSpPr/>
      </dsp:nvSpPr>
      <dsp:spPr>
        <a:xfrm>
          <a:off x="9138080" y="399644"/>
          <a:ext cx="88809" cy="88809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937753-05A6-46AB-9966-D177E1331361}">
      <dsp:nvSpPr>
        <dsp:cNvPr id="0" name=""/>
        <dsp:cNvSpPr/>
      </dsp:nvSpPr>
      <dsp:spPr>
        <a:xfrm>
          <a:off x="0" y="266429"/>
          <a:ext cx="10721461" cy="355239"/>
        </a:xfrm>
        <a:prstGeom prst="notchedRightArrow">
          <a:avLst/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D172197-CAB9-463E-AA88-077FCABAB706}">
      <dsp:nvSpPr>
        <dsp:cNvPr id="0" name=""/>
        <dsp:cNvSpPr/>
      </dsp:nvSpPr>
      <dsp:spPr>
        <a:xfrm>
          <a:off x="5683" y="0"/>
          <a:ext cx="922291" cy="3552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b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solidFill>
                <a:schemeClr val="tx1"/>
              </a:solidFill>
              <a:latin typeface="Helvetica"/>
              <a:cs typeface="Helvetica"/>
            </a:rPr>
            <a:t> </a:t>
          </a:r>
        </a:p>
      </dsp:txBody>
      <dsp:txXfrm>
        <a:off x="5683" y="0"/>
        <a:ext cx="922291" cy="355239"/>
      </dsp:txXfrm>
    </dsp:sp>
    <dsp:sp modelId="{3D9E390A-DAC4-4ECD-A0D3-735CCE15BAEA}">
      <dsp:nvSpPr>
        <dsp:cNvPr id="0" name=""/>
        <dsp:cNvSpPr/>
      </dsp:nvSpPr>
      <dsp:spPr>
        <a:xfrm>
          <a:off x="422424" y="399644"/>
          <a:ext cx="88809" cy="88809"/>
        </a:xfrm>
        <a:prstGeom prst="ellipse">
          <a:avLst/>
        </a:prstGeom>
        <a:solidFill>
          <a:schemeClr val="accent4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6A5FF0-EA46-45E8-9EB8-51851BE33276}">
      <dsp:nvSpPr>
        <dsp:cNvPr id="0" name=""/>
        <dsp:cNvSpPr/>
      </dsp:nvSpPr>
      <dsp:spPr>
        <a:xfrm>
          <a:off x="974089" y="532858"/>
          <a:ext cx="922291" cy="3552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>
            <a:latin typeface="Helvetica"/>
            <a:cs typeface="Helvetica"/>
          </a:endParaRPr>
        </a:p>
      </dsp:txBody>
      <dsp:txXfrm>
        <a:off x="974089" y="532858"/>
        <a:ext cx="922291" cy="355239"/>
      </dsp:txXfrm>
    </dsp:sp>
    <dsp:sp modelId="{756E0266-BA1A-48E3-A47B-5673584F3CAE}">
      <dsp:nvSpPr>
        <dsp:cNvPr id="0" name=""/>
        <dsp:cNvSpPr/>
      </dsp:nvSpPr>
      <dsp:spPr>
        <a:xfrm>
          <a:off x="1390830" y="399644"/>
          <a:ext cx="88809" cy="88809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7459D5-C89B-48E2-8751-5F1B33367A4D}">
      <dsp:nvSpPr>
        <dsp:cNvPr id="0" name=""/>
        <dsp:cNvSpPr/>
      </dsp:nvSpPr>
      <dsp:spPr>
        <a:xfrm>
          <a:off x="1942495" y="0"/>
          <a:ext cx="922291" cy="3552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b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>
            <a:latin typeface="Helvetica"/>
            <a:cs typeface="Helvetica"/>
          </a:endParaRPr>
        </a:p>
      </dsp:txBody>
      <dsp:txXfrm>
        <a:off x="1942495" y="0"/>
        <a:ext cx="922291" cy="355239"/>
      </dsp:txXfrm>
    </dsp:sp>
    <dsp:sp modelId="{FD286CEC-B850-4141-9B11-4D2229DDD6F8}">
      <dsp:nvSpPr>
        <dsp:cNvPr id="0" name=""/>
        <dsp:cNvSpPr/>
      </dsp:nvSpPr>
      <dsp:spPr>
        <a:xfrm>
          <a:off x="2359236" y="399644"/>
          <a:ext cx="88809" cy="88809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DFFEF9-C2A3-46C1-ABCD-421628B9A62E}">
      <dsp:nvSpPr>
        <dsp:cNvPr id="0" name=""/>
        <dsp:cNvSpPr/>
      </dsp:nvSpPr>
      <dsp:spPr>
        <a:xfrm>
          <a:off x="2910902" y="532858"/>
          <a:ext cx="922291" cy="3552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>
            <a:latin typeface="Helvetica"/>
            <a:cs typeface="Helvetica"/>
          </a:endParaRPr>
        </a:p>
      </dsp:txBody>
      <dsp:txXfrm>
        <a:off x="2910902" y="532858"/>
        <a:ext cx="922291" cy="355239"/>
      </dsp:txXfrm>
    </dsp:sp>
    <dsp:sp modelId="{C8EA2309-1251-420C-89ED-C1777BAE8C3F}">
      <dsp:nvSpPr>
        <dsp:cNvPr id="0" name=""/>
        <dsp:cNvSpPr/>
      </dsp:nvSpPr>
      <dsp:spPr>
        <a:xfrm>
          <a:off x="3327643" y="399644"/>
          <a:ext cx="88809" cy="88809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2BDFB09-B887-4B82-8B79-5D374D6C2DC3}">
      <dsp:nvSpPr>
        <dsp:cNvPr id="0" name=""/>
        <dsp:cNvSpPr/>
      </dsp:nvSpPr>
      <dsp:spPr>
        <a:xfrm>
          <a:off x="3879308" y="0"/>
          <a:ext cx="922291" cy="3552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b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>
            <a:latin typeface="Helvetica"/>
            <a:cs typeface="Helvetica"/>
          </a:endParaRPr>
        </a:p>
      </dsp:txBody>
      <dsp:txXfrm>
        <a:off x="3879308" y="0"/>
        <a:ext cx="922291" cy="355239"/>
      </dsp:txXfrm>
    </dsp:sp>
    <dsp:sp modelId="{A0A2361A-6A61-4F33-BC18-068626277B7D}">
      <dsp:nvSpPr>
        <dsp:cNvPr id="0" name=""/>
        <dsp:cNvSpPr/>
      </dsp:nvSpPr>
      <dsp:spPr>
        <a:xfrm>
          <a:off x="4296049" y="399644"/>
          <a:ext cx="88809" cy="88809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D83957-3139-4D75-9692-C8D22BBD97BD}">
      <dsp:nvSpPr>
        <dsp:cNvPr id="0" name=""/>
        <dsp:cNvSpPr/>
      </dsp:nvSpPr>
      <dsp:spPr>
        <a:xfrm>
          <a:off x="4847714" y="532858"/>
          <a:ext cx="922291" cy="3552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>
            <a:latin typeface="Helvetica"/>
            <a:cs typeface="Helvetica"/>
          </a:endParaRPr>
        </a:p>
      </dsp:txBody>
      <dsp:txXfrm>
        <a:off x="4847714" y="532858"/>
        <a:ext cx="922291" cy="355239"/>
      </dsp:txXfrm>
    </dsp:sp>
    <dsp:sp modelId="{FE492289-F033-4612-AB8F-755C58FFF7AA}">
      <dsp:nvSpPr>
        <dsp:cNvPr id="0" name=""/>
        <dsp:cNvSpPr/>
      </dsp:nvSpPr>
      <dsp:spPr>
        <a:xfrm>
          <a:off x="5264455" y="399644"/>
          <a:ext cx="88809" cy="88809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1BBA302-FF32-4B10-8C6F-5A214464FE93}">
      <dsp:nvSpPr>
        <dsp:cNvPr id="0" name=""/>
        <dsp:cNvSpPr/>
      </dsp:nvSpPr>
      <dsp:spPr>
        <a:xfrm>
          <a:off x="5816121" y="0"/>
          <a:ext cx="922291" cy="3552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b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latin typeface="Helvetica"/>
              <a:cs typeface="Helvetica"/>
            </a:rPr>
            <a:t> </a:t>
          </a:r>
        </a:p>
      </dsp:txBody>
      <dsp:txXfrm>
        <a:off x="5816121" y="0"/>
        <a:ext cx="922291" cy="355239"/>
      </dsp:txXfrm>
    </dsp:sp>
    <dsp:sp modelId="{6CA439D5-6954-40EC-BBA8-C8468053D4DA}">
      <dsp:nvSpPr>
        <dsp:cNvPr id="0" name=""/>
        <dsp:cNvSpPr/>
      </dsp:nvSpPr>
      <dsp:spPr>
        <a:xfrm>
          <a:off x="6232861" y="399644"/>
          <a:ext cx="88809" cy="88809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6A0E95-E591-4ECF-BA10-C6D7FC29BE1B}">
      <dsp:nvSpPr>
        <dsp:cNvPr id="0" name=""/>
        <dsp:cNvSpPr/>
      </dsp:nvSpPr>
      <dsp:spPr>
        <a:xfrm>
          <a:off x="6784527" y="532858"/>
          <a:ext cx="922291" cy="3552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t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latin typeface="Helvetica"/>
              <a:cs typeface="Helvetica"/>
            </a:rPr>
            <a:t> </a:t>
          </a:r>
        </a:p>
      </dsp:txBody>
      <dsp:txXfrm>
        <a:off x="6784527" y="532858"/>
        <a:ext cx="922291" cy="355239"/>
      </dsp:txXfrm>
    </dsp:sp>
    <dsp:sp modelId="{8E805D78-8DA8-4FD8-9F78-4E2E72095E58}">
      <dsp:nvSpPr>
        <dsp:cNvPr id="0" name=""/>
        <dsp:cNvSpPr/>
      </dsp:nvSpPr>
      <dsp:spPr>
        <a:xfrm>
          <a:off x="7201268" y="399644"/>
          <a:ext cx="88809" cy="88809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1ADC9D-70A4-44C0-A5D7-369A9CEDD592}">
      <dsp:nvSpPr>
        <dsp:cNvPr id="0" name=""/>
        <dsp:cNvSpPr/>
      </dsp:nvSpPr>
      <dsp:spPr>
        <a:xfrm>
          <a:off x="7752933" y="0"/>
          <a:ext cx="922291" cy="3552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b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latin typeface="Helvetica"/>
              <a:cs typeface="Helvetica"/>
            </a:rPr>
            <a:t> </a:t>
          </a:r>
        </a:p>
      </dsp:txBody>
      <dsp:txXfrm>
        <a:off x="7752933" y="0"/>
        <a:ext cx="922291" cy="355239"/>
      </dsp:txXfrm>
    </dsp:sp>
    <dsp:sp modelId="{C743B5D5-3C00-41FC-BFDE-70EEEDB8675D}">
      <dsp:nvSpPr>
        <dsp:cNvPr id="0" name=""/>
        <dsp:cNvSpPr/>
      </dsp:nvSpPr>
      <dsp:spPr>
        <a:xfrm>
          <a:off x="8169674" y="399644"/>
          <a:ext cx="88809" cy="88809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98A9CAD-BC53-4C73-BFD6-48E2B7F2DAF6}">
      <dsp:nvSpPr>
        <dsp:cNvPr id="0" name=""/>
        <dsp:cNvSpPr/>
      </dsp:nvSpPr>
      <dsp:spPr>
        <a:xfrm>
          <a:off x="8721339" y="532858"/>
          <a:ext cx="922291" cy="3552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latin typeface="Helvetica"/>
              <a:cs typeface="Helvetica"/>
            </a:rPr>
            <a:t> </a:t>
          </a:r>
        </a:p>
      </dsp:txBody>
      <dsp:txXfrm>
        <a:off x="8721339" y="532858"/>
        <a:ext cx="922291" cy="355239"/>
      </dsp:txXfrm>
    </dsp:sp>
    <dsp:sp modelId="{2734E6AC-6F6B-4AA1-A0C0-252EF39F1150}">
      <dsp:nvSpPr>
        <dsp:cNvPr id="0" name=""/>
        <dsp:cNvSpPr/>
      </dsp:nvSpPr>
      <dsp:spPr>
        <a:xfrm>
          <a:off x="9138080" y="399644"/>
          <a:ext cx="88809" cy="88809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937753-05A6-46AB-9966-D177E1331361}">
      <dsp:nvSpPr>
        <dsp:cNvPr id="0" name=""/>
        <dsp:cNvSpPr/>
      </dsp:nvSpPr>
      <dsp:spPr>
        <a:xfrm>
          <a:off x="0" y="266429"/>
          <a:ext cx="10721461" cy="355239"/>
        </a:xfrm>
        <a:prstGeom prst="notchedRightArrow">
          <a:avLst/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D172197-CAB9-463E-AA88-077FCABAB706}">
      <dsp:nvSpPr>
        <dsp:cNvPr id="0" name=""/>
        <dsp:cNvSpPr/>
      </dsp:nvSpPr>
      <dsp:spPr>
        <a:xfrm>
          <a:off x="5683" y="0"/>
          <a:ext cx="922291" cy="3552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b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solidFill>
                <a:schemeClr val="tx1"/>
              </a:solidFill>
              <a:latin typeface="Helvetica"/>
              <a:cs typeface="Helvetica"/>
            </a:rPr>
            <a:t> </a:t>
          </a:r>
        </a:p>
      </dsp:txBody>
      <dsp:txXfrm>
        <a:off x="5683" y="0"/>
        <a:ext cx="922291" cy="355239"/>
      </dsp:txXfrm>
    </dsp:sp>
    <dsp:sp modelId="{3D9E390A-DAC4-4ECD-A0D3-735CCE15BAEA}">
      <dsp:nvSpPr>
        <dsp:cNvPr id="0" name=""/>
        <dsp:cNvSpPr/>
      </dsp:nvSpPr>
      <dsp:spPr>
        <a:xfrm>
          <a:off x="422424" y="399644"/>
          <a:ext cx="88809" cy="88809"/>
        </a:xfrm>
        <a:prstGeom prst="ellipse">
          <a:avLst/>
        </a:prstGeom>
        <a:solidFill>
          <a:schemeClr val="accent4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6A5FF0-EA46-45E8-9EB8-51851BE33276}">
      <dsp:nvSpPr>
        <dsp:cNvPr id="0" name=""/>
        <dsp:cNvSpPr/>
      </dsp:nvSpPr>
      <dsp:spPr>
        <a:xfrm>
          <a:off x="974089" y="532858"/>
          <a:ext cx="922291" cy="3552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>
            <a:latin typeface="Helvetica"/>
            <a:cs typeface="Helvetica"/>
          </a:endParaRPr>
        </a:p>
      </dsp:txBody>
      <dsp:txXfrm>
        <a:off x="974089" y="532858"/>
        <a:ext cx="922291" cy="355239"/>
      </dsp:txXfrm>
    </dsp:sp>
    <dsp:sp modelId="{756E0266-BA1A-48E3-A47B-5673584F3CAE}">
      <dsp:nvSpPr>
        <dsp:cNvPr id="0" name=""/>
        <dsp:cNvSpPr/>
      </dsp:nvSpPr>
      <dsp:spPr>
        <a:xfrm>
          <a:off x="1390830" y="399644"/>
          <a:ext cx="88809" cy="88809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7459D5-C89B-48E2-8751-5F1B33367A4D}">
      <dsp:nvSpPr>
        <dsp:cNvPr id="0" name=""/>
        <dsp:cNvSpPr/>
      </dsp:nvSpPr>
      <dsp:spPr>
        <a:xfrm>
          <a:off x="1942495" y="0"/>
          <a:ext cx="922291" cy="3552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b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>
            <a:latin typeface="Helvetica"/>
            <a:cs typeface="Helvetica"/>
          </a:endParaRPr>
        </a:p>
      </dsp:txBody>
      <dsp:txXfrm>
        <a:off x="1942495" y="0"/>
        <a:ext cx="922291" cy="355239"/>
      </dsp:txXfrm>
    </dsp:sp>
    <dsp:sp modelId="{FD286CEC-B850-4141-9B11-4D2229DDD6F8}">
      <dsp:nvSpPr>
        <dsp:cNvPr id="0" name=""/>
        <dsp:cNvSpPr/>
      </dsp:nvSpPr>
      <dsp:spPr>
        <a:xfrm>
          <a:off x="2359236" y="399644"/>
          <a:ext cx="88809" cy="88809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DFFEF9-C2A3-46C1-ABCD-421628B9A62E}">
      <dsp:nvSpPr>
        <dsp:cNvPr id="0" name=""/>
        <dsp:cNvSpPr/>
      </dsp:nvSpPr>
      <dsp:spPr>
        <a:xfrm>
          <a:off x="2910902" y="532858"/>
          <a:ext cx="922291" cy="3552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>
            <a:latin typeface="Helvetica"/>
            <a:cs typeface="Helvetica"/>
          </a:endParaRPr>
        </a:p>
      </dsp:txBody>
      <dsp:txXfrm>
        <a:off x="2910902" y="532858"/>
        <a:ext cx="922291" cy="355239"/>
      </dsp:txXfrm>
    </dsp:sp>
    <dsp:sp modelId="{C8EA2309-1251-420C-89ED-C1777BAE8C3F}">
      <dsp:nvSpPr>
        <dsp:cNvPr id="0" name=""/>
        <dsp:cNvSpPr/>
      </dsp:nvSpPr>
      <dsp:spPr>
        <a:xfrm>
          <a:off x="3327643" y="399644"/>
          <a:ext cx="88809" cy="88809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2BDFB09-B887-4B82-8B79-5D374D6C2DC3}">
      <dsp:nvSpPr>
        <dsp:cNvPr id="0" name=""/>
        <dsp:cNvSpPr/>
      </dsp:nvSpPr>
      <dsp:spPr>
        <a:xfrm>
          <a:off x="3879308" y="0"/>
          <a:ext cx="922291" cy="3552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b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>
            <a:latin typeface="Helvetica"/>
            <a:cs typeface="Helvetica"/>
          </a:endParaRPr>
        </a:p>
      </dsp:txBody>
      <dsp:txXfrm>
        <a:off x="3879308" y="0"/>
        <a:ext cx="922291" cy="355239"/>
      </dsp:txXfrm>
    </dsp:sp>
    <dsp:sp modelId="{A0A2361A-6A61-4F33-BC18-068626277B7D}">
      <dsp:nvSpPr>
        <dsp:cNvPr id="0" name=""/>
        <dsp:cNvSpPr/>
      </dsp:nvSpPr>
      <dsp:spPr>
        <a:xfrm>
          <a:off x="4296049" y="399644"/>
          <a:ext cx="88809" cy="88809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D83957-3139-4D75-9692-C8D22BBD97BD}">
      <dsp:nvSpPr>
        <dsp:cNvPr id="0" name=""/>
        <dsp:cNvSpPr/>
      </dsp:nvSpPr>
      <dsp:spPr>
        <a:xfrm>
          <a:off x="4847714" y="532858"/>
          <a:ext cx="922291" cy="3552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>
            <a:latin typeface="Helvetica"/>
            <a:cs typeface="Helvetica"/>
          </a:endParaRPr>
        </a:p>
      </dsp:txBody>
      <dsp:txXfrm>
        <a:off x="4847714" y="532858"/>
        <a:ext cx="922291" cy="355239"/>
      </dsp:txXfrm>
    </dsp:sp>
    <dsp:sp modelId="{FE492289-F033-4612-AB8F-755C58FFF7AA}">
      <dsp:nvSpPr>
        <dsp:cNvPr id="0" name=""/>
        <dsp:cNvSpPr/>
      </dsp:nvSpPr>
      <dsp:spPr>
        <a:xfrm>
          <a:off x="5264455" y="399644"/>
          <a:ext cx="88809" cy="88809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1BBA302-FF32-4B10-8C6F-5A214464FE93}">
      <dsp:nvSpPr>
        <dsp:cNvPr id="0" name=""/>
        <dsp:cNvSpPr/>
      </dsp:nvSpPr>
      <dsp:spPr>
        <a:xfrm>
          <a:off x="5816121" y="0"/>
          <a:ext cx="922291" cy="3552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b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latin typeface="Helvetica"/>
              <a:cs typeface="Helvetica"/>
            </a:rPr>
            <a:t> </a:t>
          </a:r>
        </a:p>
      </dsp:txBody>
      <dsp:txXfrm>
        <a:off x="5816121" y="0"/>
        <a:ext cx="922291" cy="355239"/>
      </dsp:txXfrm>
    </dsp:sp>
    <dsp:sp modelId="{6CA439D5-6954-40EC-BBA8-C8468053D4DA}">
      <dsp:nvSpPr>
        <dsp:cNvPr id="0" name=""/>
        <dsp:cNvSpPr/>
      </dsp:nvSpPr>
      <dsp:spPr>
        <a:xfrm>
          <a:off x="6232861" y="399644"/>
          <a:ext cx="88809" cy="88809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6A0E95-E591-4ECF-BA10-C6D7FC29BE1B}">
      <dsp:nvSpPr>
        <dsp:cNvPr id="0" name=""/>
        <dsp:cNvSpPr/>
      </dsp:nvSpPr>
      <dsp:spPr>
        <a:xfrm>
          <a:off x="6784527" y="532858"/>
          <a:ext cx="922291" cy="3552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t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latin typeface="Helvetica"/>
              <a:cs typeface="Helvetica"/>
            </a:rPr>
            <a:t> </a:t>
          </a:r>
        </a:p>
      </dsp:txBody>
      <dsp:txXfrm>
        <a:off x="6784527" y="532858"/>
        <a:ext cx="922291" cy="355239"/>
      </dsp:txXfrm>
    </dsp:sp>
    <dsp:sp modelId="{8E805D78-8DA8-4FD8-9F78-4E2E72095E58}">
      <dsp:nvSpPr>
        <dsp:cNvPr id="0" name=""/>
        <dsp:cNvSpPr/>
      </dsp:nvSpPr>
      <dsp:spPr>
        <a:xfrm>
          <a:off x="7201268" y="399644"/>
          <a:ext cx="88809" cy="88809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1ADC9D-70A4-44C0-A5D7-369A9CEDD592}">
      <dsp:nvSpPr>
        <dsp:cNvPr id="0" name=""/>
        <dsp:cNvSpPr/>
      </dsp:nvSpPr>
      <dsp:spPr>
        <a:xfrm>
          <a:off x="7752933" y="0"/>
          <a:ext cx="922291" cy="3552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b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latin typeface="Helvetica"/>
              <a:cs typeface="Helvetica"/>
            </a:rPr>
            <a:t> </a:t>
          </a:r>
        </a:p>
      </dsp:txBody>
      <dsp:txXfrm>
        <a:off x="7752933" y="0"/>
        <a:ext cx="922291" cy="355239"/>
      </dsp:txXfrm>
    </dsp:sp>
    <dsp:sp modelId="{C743B5D5-3C00-41FC-BFDE-70EEEDB8675D}">
      <dsp:nvSpPr>
        <dsp:cNvPr id="0" name=""/>
        <dsp:cNvSpPr/>
      </dsp:nvSpPr>
      <dsp:spPr>
        <a:xfrm>
          <a:off x="8169674" y="399644"/>
          <a:ext cx="88809" cy="88809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98A9CAD-BC53-4C73-BFD6-48E2B7F2DAF6}">
      <dsp:nvSpPr>
        <dsp:cNvPr id="0" name=""/>
        <dsp:cNvSpPr/>
      </dsp:nvSpPr>
      <dsp:spPr>
        <a:xfrm>
          <a:off x="8721339" y="532858"/>
          <a:ext cx="922291" cy="3552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latin typeface="Helvetica"/>
              <a:cs typeface="Helvetica"/>
            </a:rPr>
            <a:t> </a:t>
          </a:r>
        </a:p>
      </dsp:txBody>
      <dsp:txXfrm>
        <a:off x="8721339" y="532858"/>
        <a:ext cx="922291" cy="355239"/>
      </dsp:txXfrm>
    </dsp:sp>
    <dsp:sp modelId="{2734E6AC-6F6B-4AA1-A0C0-252EF39F1150}">
      <dsp:nvSpPr>
        <dsp:cNvPr id="0" name=""/>
        <dsp:cNvSpPr/>
      </dsp:nvSpPr>
      <dsp:spPr>
        <a:xfrm>
          <a:off x="9138080" y="399644"/>
          <a:ext cx="88809" cy="88809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937753-05A6-46AB-9966-D177E1331361}">
      <dsp:nvSpPr>
        <dsp:cNvPr id="0" name=""/>
        <dsp:cNvSpPr/>
      </dsp:nvSpPr>
      <dsp:spPr>
        <a:xfrm>
          <a:off x="0" y="266429"/>
          <a:ext cx="10721461" cy="355239"/>
        </a:xfrm>
        <a:prstGeom prst="notchedRightArrow">
          <a:avLst/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D172197-CAB9-463E-AA88-077FCABAB706}">
      <dsp:nvSpPr>
        <dsp:cNvPr id="0" name=""/>
        <dsp:cNvSpPr/>
      </dsp:nvSpPr>
      <dsp:spPr>
        <a:xfrm>
          <a:off x="5683" y="0"/>
          <a:ext cx="922291" cy="3552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b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solidFill>
                <a:schemeClr val="tx1"/>
              </a:solidFill>
              <a:latin typeface="Helvetica"/>
              <a:cs typeface="Helvetica"/>
            </a:rPr>
            <a:t> </a:t>
          </a:r>
        </a:p>
      </dsp:txBody>
      <dsp:txXfrm>
        <a:off x="5683" y="0"/>
        <a:ext cx="922291" cy="355239"/>
      </dsp:txXfrm>
    </dsp:sp>
    <dsp:sp modelId="{3D9E390A-DAC4-4ECD-A0D3-735CCE15BAEA}">
      <dsp:nvSpPr>
        <dsp:cNvPr id="0" name=""/>
        <dsp:cNvSpPr/>
      </dsp:nvSpPr>
      <dsp:spPr>
        <a:xfrm>
          <a:off x="422424" y="399644"/>
          <a:ext cx="88809" cy="88809"/>
        </a:xfrm>
        <a:prstGeom prst="ellipse">
          <a:avLst/>
        </a:prstGeom>
        <a:solidFill>
          <a:schemeClr val="accent4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6A5FF0-EA46-45E8-9EB8-51851BE33276}">
      <dsp:nvSpPr>
        <dsp:cNvPr id="0" name=""/>
        <dsp:cNvSpPr/>
      </dsp:nvSpPr>
      <dsp:spPr>
        <a:xfrm>
          <a:off x="974089" y="532858"/>
          <a:ext cx="922291" cy="3552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>
            <a:latin typeface="Helvetica"/>
            <a:cs typeface="Helvetica"/>
          </a:endParaRPr>
        </a:p>
      </dsp:txBody>
      <dsp:txXfrm>
        <a:off x="974089" y="532858"/>
        <a:ext cx="922291" cy="355239"/>
      </dsp:txXfrm>
    </dsp:sp>
    <dsp:sp modelId="{756E0266-BA1A-48E3-A47B-5673584F3CAE}">
      <dsp:nvSpPr>
        <dsp:cNvPr id="0" name=""/>
        <dsp:cNvSpPr/>
      </dsp:nvSpPr>
      <dsp:spPr>
        <a:xfrm>
          <a:off x="1390830" y="399644"/>
          <a:ext cx="88809" cy="88809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7459D5-C89B-48E2-8751-5F1B33367A4D}">
      <dsp:nvSpPr>
        <dsp:cNvPr id="0" name=""/>
        <dsp:cNvSpPr/>
      </dsp:nvSpPr>
      <dsp:spPr>
        <a:xfrm>
          <a:off x="1942495" y="0"/>
          <a:ext cx="922291" cy="3552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b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>
            <a:latin typeface="Helvetica"/>
            <a:cs typeface="Helvetica"/>
          </a:endParaRPr>
        </a:p>
      </dsp:txBody>
      <dsp:txXfrm>
        <a:off x="1942495" y="0"/>
        <a:ext cx="922291" cy="355239"/>
      </dsp:txXfrm>
    </dsp:sp>
    <dsp:sp modelId="{FD286CEC-B850-4141-9B11-4D2229DDD6F8}">
      <dsp:nvSpPr>
        <dsp:cNvPr id="0" name=""/>
        <dsp:cNvSpPr/>
      </dsp:nvSpPr>
      <dsp:spPr>
        <a:xfrm>
          <a:off x="2359236" y="399644"/>
          <a:ext cx="88809" cy="88809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DFFEF9-C2A3-46C1-ABCD-421628B9A62E}">
      <dsp:nvSpPr>
        <dsp:cNvPr id="0" name=""/>
        <dsp:cNvSpPr/>
      </dsp:nvSpPr>
      <dsp:spPr>
        <a:xfrm>
          <a:off x="2910902" y="532858"/>
          <a:ext cx="922291" cy="3552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>
            <a:latin typeface="Helvetica"/>
            <a:cs typeface="Helvetica"/>
          </a:endParaRPr>
        </a:p>
      </dsp:txBody>
      <dsp:txXfrm>
        <a:off x="2910902" y="532858"/>
        <a:ext cx="922291" cy="355239"/>
      </dsp:txXfrm>
    </dsp:sp>
    <dsp:sp modelId="{C8EA2309-1251-420C-89ED-C1777BAE8C3F}">
      <dsp:nvSpPr>
        <dsp:cNvPr id="0" name=""/>
        <dsp:cNvSpPr/>
      </dsp:nvSpPr>
      <dsp:spPr>
        <a:xfrm>
          <a:off x="3327643" y="399644"/>
          <a:ext cx="88809" cy="88809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2BDFB09-B887-4B82-8B79-5D374D6C2DC3}">
      <dsp:nvSpPr>
        <dsp:cNvPr id="0" name=""/>
        <dsp:cNvSpPr/>
      </dsp:nvSpPr>
      <dsp:spPr>
        <a:xfrm>
          <a:off x="3879308" y="0"/>
          <a:ext cx="922291" cy="3552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b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>
            <a:latin typeface="Helvetica"/>
            <a:cs typeface="Helvetica"/>
          </a:endParaRPr>
        </a:p>
      </dsp:txBody>
      <dsp:txXfrm>
        <a:off x="3879308" y="0"/>
        <a:ext cx="922291" cy="355239"/>
      </dsp:txXfrm>
    </dsp:sp>
    <dsp:sp modelId="{A0A2361A-6A61-4F33-BC18-068626277B7D}">
      <dsp:nvSpPr>
        <dsp:cNvPr id="0" name=""/>
        <dsp:cNvSpPr/>
      </dsp:nvSpPr>
      <dsp:spPr>
        <a:xfrm>
          <a:off x="4296049" y="399644"/>
          <a:ext cx="88809" cy="88809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D83957-3139-4D75-9692-C8D22BBD97BD}">
      <dsp:nvSpPr>
        <dsp:cNvPr id="0" name=""/>
        <dsp:cNvSpPr/>
      </dsp:nvSpPr>
      <dsp:spPr>
        <a:xfrm>
          <a:off x="4847714" y="532858"/>
          <a:ext cx="922291" cy="3552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>
            <a:latin typeface="Helvetica"/>
            <a:cs typeface="Helvetica"/>
          </a:endParaRPr>
        </a:p>
      </dsp:txBody>
      <dsp:txXfrm>
        <a:off x="4847714" y="532858"/>
        <a:ext cx="922291" cy="355239"/>
      </dsp:txXfrm>
    </dsp:sp>
    <dsp:sp modelId="{FE492289-F033-4612-AB8F-755C58FFF7AA}">
      <dsp:nvSpPr>
        <dsp:cNvPr id="0" name=""/>
        <dsp:cNvSpPr/>
      </dsp:nvSpPr>
      <dsp:spPr>
        <a:xfrm>
          <a:off x="5264455" y="399644"/>
          <a:ext cx="88809" cy="88809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1BBA302-FF32-4B10-8C6F-5A214464FE93}">
      <dsp:nvSpPr>
        <dsp:cNvPr id="0" name=""/>
        <dsp:cNvSpPr/>
      </dsp:nvSpPr>
      <dsp:spPr>
        <a:xfrm>
          <a:off x="5816121" y="0"/>
          <a:ext cx="922291" cy="3552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b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latin typeface="Helvetica"/>
              <a:cs typeface="Helvetica"/>
            </a:rPr>
            <a:t> </a:t>
          </a:r>
        </a:p>
      </dsp:txBody>
      <dsp:txXfrm>
        <a:off x="5816121" y="0"/>
        <a:ext cx="922291" cy="355239"/>
      </dsp:txXfrm>
    </dsp:sp>
    <dsp:sp modelId="{6CA439D5-6954-40EC-BBA8-C8468053D4DA}">
      <dsp:nvSpPr>
        <dsp:cNvPr id="0" name=""/>
        <dsp:cNvSpPr/>
      </dsp:nvSpPr>
      <dsp:spPr>
        <a:xfrm>
          <a:off x="6232861" y="399644"/>
          <a:ext cx="88809" cy="88809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6A0E95-E591-4ECF-BA10-C6D7FC29BE1B}">
      <dsp:nvSpPr>
        <dsp:cNvPr id="0" name=""/>
        <dsp:cNvSpPr/>
      </dsp:nvSpPr>
      <dsp:spPr>
        <a:xfrm>
          <a:off x="6784527" y="532858"/>
          <a:ext cx="922291" cy="3552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t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latin typeface="Helvetica"/>
              <a:cs typeface="Helvetica"/>
            </a:rPr>
            <a:t> </a:t>
          </a:r>
        </a:p>
      </dsp:txBody>
      <dsp:txXfrm>
        <a:off x="6784527" y="532858"/>
        <a:ext cx="922291" cy="355239"/>
      </dsp:txXfrm>
    </dsp:sp>
    <dsp:sp modelId="{8E805D78-8DA8-4FD8-9F78-4E2E72095E58}">
      <dsp:nvSpPr>
        <dsp:cNvPr id="0" name=""/>
        <dsp:cNvSpPr/>
      </dsp:nvSpPr>
      <dsp:spPr>
        <a:xfrm>
          <a:off x="7201268" y="399644"/>
          <a:ext cx="88809" cy="88809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1ADC9D-70A4-44C0-A5D7-369A9CEDD592}">
      <dsp:nvSpPr>
        <dsp:cNvPr id="0" name=""/>
        <dsp:cNvSpPr/>
      </dsp:nvSpPr>
      <dsp:spPr>
        <a:xfrm>
          <a:off x="7752933" y="0"/>
          <a:ext cx="922291" cy="3552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b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latin typeface="Helvetica"/>
              <a:cs typeface="Helvetica"/>
            </a:rPr>
            <a:t> </a:t>
          </a:r>
        </a:p>
      </dsp:txBody>
      <dsp:txXfrm>
        <a:off x="7752933" y="0"/>
        <a:ext cx="922291" cy="355239"/>
      </dsp:txXfrm>
    </dsp:sp>
    <dsp:sp modelId="{C743B5D5-3C00-41FC-BFDE-70EEEDB8675D}">
      <dsp:nvSpPr>
        <dsp:cNvPr id="0" name=""/>
        <dsp:cNvSpPr/>
      </dsp:nvSpPr>
      <dsp:spPr>
        <a:xfrm>
          <a:off x="8169674" y="399644"/>
          <a:ext cx="88809" cy="88809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98A9CAD-BC53-4C73-BFD6-48E2B7F2DAF6}">
      <dsp:nvSpPr>
        <dsp:cNvPr id="0" name=""/>
        <dsp:cNvSpPr/>
      </dsp:nvSpPr>
      <dsp:spPr>
        <a:xfrm>
          <a:off x="8721339" y="532858"/>
          <a:ext cx="922291" cy="3552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latin typeface="Helvetica"/>
              <a:cs typeface="Helvetica"/>
            </a:rPr>
            <a:t> </a:t>
          </a:r>
        </a:p>
      </dsp:txBody>
      <dsp:txXfrm>
        <a:off x="8721339" y="532858"/>
        <a:ext cx="922291" cy="355239"/>
      </dsp:txXfrm>
    </dsp:sp>
    <dsp:sp modelId="{2734E6AC-6F6B-4AA1-A0C0-252EF39F1150}">
      <dsp:nvSpPr>
        <dsp:cNvPr id="0" name=""/>
        <dsp:cNvSpPr/>
      </dsp:nvSpPr>
      <dsp:spPr>
        <a:xfrm>
          <a:off x="9138080" y="399644"/>
          <a:ext cx="88809" cy="88809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937753-05A6-46AB-9966-D177E1331361}">
      <dsp:nvSpPr>
        <dsp:cNvPr id="0" name=""/>
        <dsp:cNvSpPr/>
      </dsp:nvSpPr>
      <dsp:spPr>
        <a:xfrm>
          <a:off x="0" y="266429"/>
          <a:ext cx="10721461" cy="355239"/>
        </a:xfrm>
        <a:prstGeom prst="notchedRightArrow">
          <a:avLst/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D172197-CAB9-463E-AA88-077FCABAB706}">
      <dsp:nvSpPr>
        <dsp:cNvPr id="0" name=""/>
        <dsp:cNvSpPr/>
      </dsp:nvSpPr>
      <dsp:spPr>
        <a:xfrm>
          <a:off x="5683" y="0"/>
          <a:ext cx="922291" cy="3552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b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solidFill>
                <a:schemeClr val="tx1"/>
              </a:solidFill>
              <a:latin typeface="Helvetica"/>
              <a:cs typeface="Helvetica"/>
            </a:rPr>
            <a:t> </a:t>
          </a:r>
        </a:p>
      </dsp:txBody>
      <dsp:txXfrm>
        <a:off x="5683" y="0"/>
        <a:ext cx="922291" cy="355239"/>
      </dsp:txXfrm>
    </dsp:sp>
    <dsp:sp modelId="{3D9E390A-DAC4-4ECD-A0D3-735CCE15BAEA}">
      <dsp:nvSpPr>
        <dsp:cNvPr id="0" name=""/>
        <dsp:cNvSpPr/>
      </dsp:nvSpPr>
      <dsp:spPr>
        <a:xfrm>
          <a:off x="422424" y="399644"/>
          <a:ext cx="88809" cy="88809"/>
        </a:xfrm>
        <a:prstGeom prst="ellipse">
          <a:avLst/>
        </a:prstGeom>
        <a:solidFill>
          <a:schemeClr val="accent4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6A5FF0-EA46-45E8-9EB8-51851BE33276}">
      <dsp:nvSpPr>
        <dsp:cNvPr id="0" name=""/>
        <dsp:cNvSpPr/>
      </dsp:nvSpPr>
      <dsp:spPr>
        <a:xfrm>
          <a:off x="974089" y="532858"/>
          <a:ext cx="922291" cy="3552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>
            <a:latin typeface="Helvetica"/>
            <a:cs typeface="Helvetica"/>
          </a:endParaRPr>
        </a:p>
      </dsp:txBody>
      <dsp:txXfrm>
        <a:off x="974089" y="532858"/>
        <a:ext cx="922291" cy="355239"/>
      </dsp:txXfrm>
    </dsp:sp>
    <dsp:sp modelId="{756E0266-BA1A-48E3-A47B-5673584F3CAE}">
      <dsp:nvSpPr>
        <dsp:cNvPr id="0" name=""/>
        <dsp:cNvSpPr/>
      </dsp:nvSpPr>
      <dsp:spPr>
        <a:xfrm>
          <a:off x="1390830" y="399644"/>
          <a:ext cx="88809" cy="88809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7459D5-C89B-48E2-8751-5F1B33367A4D}">
      <dsp:nvSpPr>
        <dsp:cNvPr id="0" name=""/>
        <dsp:cNvSpPr/>
      </dsp:nvSpPr>
      <dsp:spPr>
        <a:xfrm>
          <a:off x="1942495" y="0"/>
          <a:ext cx="922291" cy="3552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b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>
            <a:latin typeface="Helvetica"/>
            <a:cs typeface="Helvetica"/>
          </a:endParaRPr>
        </a:p>
      </dsp:txBody>
      <dsp:txXfrm>
        <a:off x="1942495" y="0"/>
        <a:ext cx="922291" cy="355239"/>
      </dsp:txXfrm>
    </dsp:sp>
    <dsp:sp modelId="{FD286CEC-B850-4141-9B11-4D2229DDD6F8}">
      <dsp:nvSpPr>
        <dsp:cNvPr id="0" name=""/>
        <dsp:cNvSpPr/>
      </dsp:nvSpPr>
      <dsp:spPr>
        <a:xfrm>
          <a:off x="2359236" y="399644"/>
          <a:ext cx="88809" cy="88809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DFFEF9-C2A3-46C1-ABCD-421628B9A62E}">
      <dsp:nvSpPr>
        <dsp:cNvPr id="0" name=""/>
        <dsp:cNvSpPr/>
      </dsp:nvSpPr>
      <dsp:spPr>
        <a:xfrm>
          <a:off x="2910902" y="532858"/>
          <a:ext cx="922291" cy="3552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>
            <a:latin typeface="Helvetica"/>
            <a:cs typeface="Helvetica"/>
          </a:endParaRPr>
        </a:p>
      </dsp:txBody>
      <dsp:txXfrm>
        <a:off x="2910902" y="532858"/>
        <a:ext cx="922291" cy="355239"/>
      </dsp:txXfrm>
    </dsp:sp>
    <dsp:sp modelId="{C8EA2309-1251-420C-89ED-C1777BAE8C3F}">
      <dsp:nvSpPr>
        <dsp:cNvPr id="0" name=""/>
        <dsp:cNvSpPr/>
      </dsp:nvSpPr>
      <dsp:spPr>
        <a:xfrm>
          <a:off x="3327643" y="399644"/>
          <a:ext cx="88809" cy="88809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2BDFB09-B887-4B82-8B79-5D374D6C2DC3}">
      <dsp:nvSpPr>
        <dsp:cNvPr id="0" name=""/>
        <dsp:cNvSpPr/>
      </dsp:nvSpPr>
      <dsp:spPr>
        <a:xfrm>
          <a:off x="3879308" y="0"/>
          <a:ext cx="922291" cy="3552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b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>
            <a:latin typeface="Helvetica"/>
            <a:cs typeface="Helvetica"/>
          </a:endParaRPr>
        </a:p>
      </dsp:txBody>
      <dsp:txXfrm>
        <a:off x="3879308" y="0"/>
        <a:ext cx="922291" cy="355239"/>
      </dsp:txXfrm>
    </dsp:sp>
    <dsp:sp modelId="{A0A2361A-6A61-4F33-BC18-068626277B7D}">
      <dsp:nvSpPr>
        <dsp:cNvPr id="0" name=""/>
        <dsp:cNvSpPr/>
      </dsp:nvSpPr>
      <dsp:spPr>
        <a:xfrm>
          <a:off x="4296049" y="399644"/>
          <a:ext cx="88809" cy="88809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D83957-3139-4D75-9692-C8D22BBD97BD}">
      <dsp:nvSpPr>
        <dsp:cNvPr id="0" name=""/>
        <dsp:cNvSpPr/>
      </dsp:nvSpPr>
      <dsp:spPr>
        <a:xfrm>
          <a:off x="4847714" y="532858"/>
          <a:ext cx="922291" cy="3552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>
            <a:latin typeface="Helvetica"/>
            <a:cs typeface="Helvetica"/>
          </a:endParaRPr>
        </a:p>
      </dsp:txBody>
      <dsp:txXfrm>
        <a:off x="4847714" y="532858"/>
        <a:ext cx="922291" cy="355239"/>
      </dsp:txXfrm>
    </dsp:sp>
    <dsp:sp modelId="{FE492289-F033-4612-AB8F-755C58FFF7AA}">
      <dsp:nvSpPr>
        <dsp:cNvPr id="0" name=""/>
        <dsp:cNvSpPr/>
      </dsp:nvSpPr>
      <dsp:spPr>
        <a:xfrm>
          <a:off x="5264455" y="399644"/>
          <a:ext cx="88809" cy="88809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1BBA302-FF32-4B10-8C6F-5A214464FE93}">
      <dsp:nvSpPr>
        <dsp:cNvPr id="0" name=""/>
        <dsp:cNvSpPr/>
      </dsp:nvSpPr>
      <dsp:spPr>
        <a:xfrm>
          <a:off x="5816121" y="0"/>
          <a:ext cx="922291" cy="3552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b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latin typeface="Helvetica"/>
              <a:cs typeface="Helvetica"/>
            </a:rPr>
            <a:t> </a:t>
          </a:r>
        </a:p>
      </dsp:txBody>
      <dsp:txXfrm>
        <a:off x="5816121" y="0"/>
        <a:ext cx="922291" cy="355239"/>
      </dsp:txXfrm>
    </dsp:sp>
    <dsp:sp modelId="{6CA439D5-6954-40EC-BBA8-C8468053D4DA}">
      <dsp:nvSpPr>
        <dsp:cNvPr id="0" name=""/>
        <dsp:cNvSpPr/>
      </dsp:nvSpPr>
      <dsp:spPr>
        <a:xfrm>
          <a:off x="6232861" y="399644"/>
          <a:ext cx="88809" cy="88809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6A0E95-E591-4ECF-BA10-C6D7FC29BE1B}">
      <dsp:nvSpPr>
        <dsp:cNvPr id="0" name=""/>
        <dsp:cNvSpPr/>
      </dsp:nvSpPr>
      <dsp:spPr>
        <a:xfrm>
          <a:off x="6784527" y="532858"/>
          <a:ext cx="922291" cy="3552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t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latin typeface="Helvetica"/>
              <a:cs typeface="Helvetica"/>
            </a:rPr>
            <a:t> </a:t>
          </a:r>
        </a:p>
      </dsp:txBody>
      <dsp:txXfrm>
        <a:off x="6784527" y="532858"/>
        <a:ext cx="922291" cy="355239"/>
      </dsp:txXfrm>
    </dsp:sp>
    <dsp:sp modelId="{8E805D78-8DA8-4FD8-9F78-4E2E72095E58}">
      <dsp:nvSpPr>
        <dsp:cNvPr id="0" name=""/>
        <dsp:cNvSpPr/>
      </dsp:nvSpPr>
      <dsp:spPr>
        <a:xfrm>
          <a:off x="7201268" y="399644"/>
          <a:ext cx="88809" cy="88809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1ADC9D-70A4-44C0-A5D7-369A9CEDD592}">
      <dsp:nvSpPr>
        <dsp:cNvPr id="0" name=""/>
        <dsp:cNvSpPr/>
      </dsp:nvSpPr>
      <dsp:spPr>
        <a:xfrm>
          <a:off x="7752933" y="0"/>
          <a:ext cx="922291" cy="3552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b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latin typeface="Helvetica"/>
              <a:cs typeface="Helvetica"/>
            </a:rPr>
            <a:t> </a:t>
          </a:r>
        </a:p>
      </dsp:txBody>
      <dsp:txXfrm>
        <a:off x="7752933" y="0"/>
        <a:ext cx="922291" cy="355239"/>
      </dsp:txXfrm>
    </dsp:sp>
    <dsp:sp modelId="{C743B5D5-3C00-41FC-BFDE-70EEEDB8675D}">
      <dsp:nvSpPr>
        <dsp:cNvPr id="0" name=""/>
        <dsp:cNvSpPr/>
      </dsp:nvSpPr>
      <dsp:spPr>
        <a:xfrm>
          <a:off x="8169674" y="399644"/>
          <a:ext cx="88809" cy="88809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98A9CAD-BC53-4C73-BFD6-48E2B7F2DAF6}">
      <dsp:nvSpPr>
        <dsp:cNvPr id="0" name=""/>
        <dsp:cNvSpPr/>
      </dsp:nvSpPr>
      <dsp:spPr>
        <a:xfrm>
          <a:off x="8721339" y="532858"/>
          <a:ext cx="922291" cy="3552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latin typeface="Helvetica"/>
              <a:cs typeface="Helvetica"/>
            </a:rPr>
            <a:t> </a:t>
          </a:r>
        </a:p>
      </dsp:txBody>
      <dsp:txXfrm>
        <a:off x="8721339" y="532858"/>
        <a:ext cx="922291" cy="355239"/>
      </dsp:txXfrm>
    </dsp:sp>
    <dsp:sp modelId="{2734E6AC-6F6B-4AA1-A0C0-252EF39F1150}">
      <dsp:nvSpPr>
        <dsp:cNvPr id="0" name=""/>
        <dsp:cNvSpPr/>
      </dsp:nvSpPr>
      <dsp:spPr>
        <a:xfrm>
          <a:off x="9138080" y="399644"/>
          <a:ext cx="88809" cy="88809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937753-05A6-46AB-9966-D177E1331361}">
      <dsp:nvSpPr>
        <dsp:cNvPr id="0" name=""/>
        <dsp:cNvSpPr/>
      </dsp:nvSpPr>
      <dsp:spPr>
        <a:xfrm>
          <a:off x="0" y="266429"/>
          <a:ext cx="10721461" cy="355239"/>
        </a:xfrm>
        <a:prstGeom prst="notchedRightArrow">
          <a:avLst/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D172197-CAB9-463E-AA88-077FCABAB706}">
      <dsp:nvSpPr>
        <dsp:cNvPr id="0" name=""/>
        <dsp:cNvSpPr/>
      </dsp:nvSpPr>
      <dsp:spPr>
        <a:xfrm>
          <a:off x="5683" y="0"/>
          <a:ext cx="922291" cy="3552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b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solidFill>
                <a:schemeClr val="tx1"/>
              </a:solidFill>
              <a:latin typeface="Helvetica"/>
              <a:cs typeface="Helvetica"/>
            </a:rPr>
            <a:t> </a:t>
          </a:r>
        </a:p>
      </dsp:txBody>
      <dsp:txXfrm>
        <a:off x="5683" y="0"/>
        <a:ext cx="922291" cy="355239"/>
      </dsp:txXfrm>
    </dsp:sp>
    <dsp:sp modelId="{3D9E390A-DAC4-4ECD-A0D3-735CCE15BAEA}">
      <dsp:nvSpPr>
        <dsp:cNvPr id="0" name=""/>
        <dsp:cNvSpPr/>
      </dsp:nvSpPr>
      <dsp:spPr>
        <a:xfrm>
          <a:off x="422424" y="399644"/>
          <a:ext cx="88809" cy="88809"/>
        </a:xfrm>
        <a:prstGeom prst="ellipse">
          <a:avLst/>
        </a:prstGeom>
        <a:solidFill>
          <a:schemeClr val="accent4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6A5FF0-EA46-45E8-9EB8-51851BE33276}">
      <dsp:nvSpPr>
        <dsp:cNvPr id="0" name=""/>
        <dsp:cNvSpPr/>
      </dsp:nvSpPr>
      <dsp:spPr>
        <a:xfrm>
          <a:off x="974089" y="532858"/>
          <a:ext cx="922291" cy="3552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>
            <a:latin typeface="Helvetica"/>
            <a:cs typeface="Helvetica"/>
          </a:endParaRPr>
        </a:p>
      </dsp:txBody>
      <dsp:txXfrm>
        <a:off x="974089" y="532858"/>
        <a:ext cx="922291" cy="355239"/>
      </dsp:txXfrm>
    </dsp:sp>
    <dsp:sp modelId="{756E0266-BA1A-48E3-A47B-5673584F3CAE}">
      <dsp:nvSpPr>
        <dsp:cNvPr id="0" name=""/>
        <dsp:cNvSpPr/>
      </dsp:nvSpPr>
      <dsp:spPr>
        <a:xfrm>
          <a:off x="1390830" y="399644"/>
          <a:ext cx="88809" cy="88809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7459D5-C89B-48E2-8751-5F1B33367A4D}">
      <dsp:nvSpPr>
        <dsp:cNvPr id="0" name=""/>
        <dsp:cNvSpPr/>
      </dsp:nvSpPr>
      <dsp:spPr>
        <a:xfrm>
          <a:off x="1942495" y="0"/>
          <a:ext cx="922291" cy="3552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b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>
            <a:latin typeface="Helvetica"/>
            <a:cs typeface="Helvetica"/>
          </a:endParaRPr>
        </a:p>
      </dsp:txBody>
      <dsp:txXfrm>
        <a:off x="1942495" y="0"/>
        <a:ext cx="922291" cy="355239"/>
      </dsp:txXfrm>
    </dsp:sp>
    <dsp:sp modelId="{FD286CEC-B850-4141-9B11-4D2229DDD6F8}">
      <dsp:nvSpPr>
        <dsp:cNvPr id="0" name=""/>
        <dsp:cNvSpPr/>
      </dsp:nvSpPr>
      <dsp:spPr>
        <a:xfrm>
          <a:off x="2359236" y="399644"/>
          <a:ext cx="88809" cy="88809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DFFEF9-C2A3-46C1-ABCD-421628B9A62E}">
      <dsp:nvSpPr>
        <dsp:cNvPr id="0" name=""/>
        <dsp:cNvSpPr/>
      </dsp:nvSpPr>
      <dsp:spPr>
        <a:xfrm>
          <a:off x="2910902" y="532858"/>
          <a:ext cx="922291" cy="3552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>
            <a:latin typeface="Helvetica"/>
            <a:cs typeface="Helvetica"/>
          </a:endParaRPr>
        </a:p>
      </dsp:txBody>
      <dsp:txXfrm>
        <a:off x="2910902" y="532858"/>
        <a:ext cx="922291" cy="355239"/>
      </dsp:txXfrm>
    </dsp:sp>
    <dsp:sp modelId="{C8EA2309-1251-420C-89ED-C1777BAE8C3F}">
      <dsp:nvSpPr>
        <dsp:cNvPr id="0" name=""/>
        <dsp:cNvSpPr/>
      </dsp:nvSpPr>
      <dsp:spPr>
        <a:xfrm>
          <a:off x="3327643" y="399644"/>
          <a:ext cx="88809" cy="88809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2BDFB09-B887-4B82-8B79-5D374D6C2DC3}">
      <dsp:nvSpPr>
        <dsp:cNvPr id="0" name=""/>
        <dsp:cNvSpPr/>
      </dsp:nvSpPr>
      <dsp:spPr>
        <a:xfrm>
          <a:off x="3879308" y="0"/>
          <a:ext cx="922291" cy="3552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b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>
            <a:latin typeface="Helvetica"/>
            <a:cs typeface="Helvetica"/>
          </a:endParaRPr>
        </a:p>
      </dsp:txBody>
      <dsp:txXfrm>
        <a:off x="3879308" y="0"/>
        <a:ext cx="922291" cy="355239"/>
      </dsp:txXfrm>
    </dsp:sp>
    <dsp:sp modelId="{A0A2361A-6A61-4F33-BC18-068626277B7D}">
      <dsp:nvSpPr>
        <dsp:cNvPr id="0" name=""/>
        <dsp:cNvSpPr/>
      </dsp:nvSpPr>
      <dsp:spPr>
        <a:xfrm>
          <a:off x="4296049" y="399644"/>
          <a:ext cx="88809" cy="88809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D83957-3139-4D75-9692-C8D22BBD97BD}">
      <dsp:nvSpPr>
        <dsp:cNvPr id="0" name=""/>
        <dsp:cNvSpPr/>
      </dsp:nvSpPr>
      <dsp:spPr>
        <a:xfrm>
          <a:off x="4847714" y="532858"/>
          <a:ext cx="922291" cy="3552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>
            <a:latin typeface="Helvetica"/>
            <a:cs typeface="Helvetica"/>
          </a:endParaRPr>
        </a:p>
      </dsp:txBody>
      <dsp:txXfrm>
        <a:off x="4847714" y="532858"/>
        <a:ext cx="922291" cy="355239"/>
      </dsp:txXfrm>
    </dsp:sp>
    <dsp:sp modelId="{FE492289-F033-4612-AB8F-755C58FFF7AA}">
      <dsp:nvSpPr>
        <dsp:cNvPr id="0" name=""/>
        <dsp:cNvSpPr/>
      </dsp:nvSpPr>
      <dsp:spPr>
        <a:xfrm>
          <a:off x="5264455" y="399644"/>
          <a:ext cx="88809" cy="88809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1BBA302-FF32-4B10-8C6F-5A214464FE93}">
      <dsp:nvSpPr>
        <dsp:cNvPr id="0" name=""/>
        <dsp:cNvSpPr/>
      </dsp:nvSpPr>
      <dsp:spPr>
        <a:xfrm>
          <a:off x="5816121" y="0"/>
          <a:ext cx="922291" cy="3552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b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latin typeface="Helvetica"/>
              <a:cs typeface="Helvetica"/>
            </a:rPr>
            <a:t> </a:t>
          </a:r>
        </a:p>
      </dsp:txBody>
      <dsp:txXfrm>
        <a:off x="5816121" y="0"/>
        <a:ext cx="922291" cy="355239"/>
      </dsp:txXfrm>
    </dsp:sp>
    <dsp:sp modelId="{6CA439D5-6954-40EC-BBA8-C8468053D4DA}">
      <dsp:nvSpPr>
        <dsp:cNvPr id="0" name=""/>
        <dsp:cNvSpPr/>
      </dsp:nvSpPr>
      <dsp:spPr>
        <a:xfrm>
          <a:off x="6232861" y="399644"/>
          <a:ext cx="88809" cy="88809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6A0E95-E591-4ECF-BA10-C6D7FC29BE1B}">
      <dsp:nvSpPr>
        <dsp:cNvPr id="0" name=""/>
        <dsp:cNvSpPr/>
      </dsp:nvSpPr>
      <dsp:spPr>
        <a:xfrm>
          <a:off x="6784527" y="532858"/>
          <a:ext cx="922291" cy="3552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t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latin typeface="Helvetica"/>
              <a:cs typeface="Helvetica"/>
            </a:rPr>
            <a:t> </a:t>
          </a:r>
        </a:p>
      </dsp:txBody>
      <dsp:txXfrm>
        <a:off x="6784527" y="532858"/>
        <a:ext cx="922291" cy="355239"/>
      </dsp:txXfrm>
    </dsp:sp>
    <dsp:sp modelId="{8E805D78-8DA8-4FD8-9F78-4E2E72095E58}">
      <dsp:nvSpPr>
        <dsp:cNvPr id="0" name=""/>
        <dsp:cNvSpPr/>
      </dsp:nvSpPr>
      <dsp:spPr>
        <a:xfrm>
          <a:off x="7201268" y="399644"/>
          <a:ext cx="88809" cy="88809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1ADC9D-70A4-44C0-A5D7-369A9CEDD592}">
      <dsp:nvSpPr>
        <dsp:cNvPr id="0" name=""/>
        <dsp:cNvSpPr/>
      </dsp:nvSpPr>
      <dsp:spPr>
        <a:xfrm>
          <a:off x="7752933" y="0"/>
          <a:ext cx="922291" cy="3552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b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latin typeface="Helvetica"/>
              <a:cs typeface="Helvetica"/>
            </a:rPr>
            <a:t> </a:t>
          </a:r>
        </a:p>
      </dsp:txBody>
      <dsp:txXfrm>
        <a:off x="7752933" y="0"/>
        <a:ext cx="922291" cy="355239"/>
      </dsp:txXfrm>
    </dsp:sp>
    <dsp:sp modelId="{C743B5D5-3C00-41FC-BFDE-70EEEDB8675D}">
      <dsp:nvSpPr>
        <dsp:cNvPr id="0" name=""/>
        <dsp:cNvSpPr/>
      </dsp:nvSpPr>
      <dsp:spPr>
        <a:xfrm>
          <a:off x="8169674" y="399644"/>
          <a:ext cx="88809" cy="88809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98A9CAD-BC53-4C73-BFD6-48E2B7F2DAF6}">
      <dsp:nvSpPr>
        <dsp:cNvPr id="0" name=""/>
        <dsp:cNvSpPr/>
      </dsp:nvSpPr>
      <dsp:spPr>
        <a:xfrm>
          <a:off x="8721339" y="532858"/>
          <a:ext cx="922291" cy="3552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latin typeface="Helvetica"/>
              <a:cs typeface="Helvetica"/>
            </a:rPr>
            <a:t> </a:t>
          </a:r>
        </a:p>
      </dsp:txBody>
      <dsp:txXfrm>
        <a:off x="8721339" y="532858"/>
        <a:ext cx="922291" cy="355239"/>
      </dsp:txXfrm>
    </dsp:sp>
    <dsp:sp modelId="{2734E6AC-6F6B-4AA1-A0C0-252EF39F1150}">
      <dsp:nvSpPr>
        <dsp:cNvPr id="0" name=""/>
        <dsp:cNvSpPr/>
      </dsp:nvSpPr>
      <dsp:spPr>
        <a:xfrm>
          <a:off x="9138080" y="399644"/>
          <a:ext cx="88809" cy="88809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937753-05A6-46AB-9966-D177E1331361}">
      <dsp:nvSpPr>
        <dsp:cNvPr id="0" name=""/>
        <dsp:cNvSpPr/>
      </dsp:nvSpPr>
      <dsp:spPr>
        <a:xfrm>
          <a:off x="0" y="266429"/>
          <a:ext cx="10721461" cy="355239"/>
        </a:xfrm>
        <a:prstGeom prst="notchedRightArrow">
          <a:avLst/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D172197-CAB9-463E-AA88-077FCABAB706}">
      <dsp:nvSpPr>
        <dsp:cNvPr id="0" name=""/>
        <dsp:cNvSpPr/>
      </dsp:nvSpPr>
      <dsp:spPr>
        <a:xfrm>
          <a:off x="5683" y="0"/>
          <a:ext cx="922291" cy="3552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b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solidFill>
                <a:schemeClr val="tx1"/>
              </a:solidFill>
              <a:latin typeface="Helvetica"/>
              <a:cs typeface="Helvetica"/>
            </a:rPr>
            <a:t> </a:t>
          </a:r>
        </a:p>
      </dsp:txBody>
      <dsp:txXfrm>
        <a:off x="5683" y="0"/>
        <a:ext cx="922291" cy="355239"/>
      </dsp:txXfrm>
    </dsp:sp>
    <dsp:sp modelId="{3D9E390A-DAC4-4ECD-A0D3-735CCE15BAEA}">
      <dsp:nvSpPr>
        <dsp:cNvPr id="0" name=""/>
        <dsp:cNvSpPr/>
      </dsp:nvSpPr>
      <dsp:spPr>
        <a:xfrm>
          <a:off x="422424" y="399644"/>
          <a:ext cx="88809" cy="88809"/>
        </a:xfrm>
        <a:prstGeom prst="ellipse">
          <a:avLst/>
        </a:prstGeom>
        <a:solidFill>
          <a:schemeClr val="accent4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6A5FF0-EA46-45E8-9EB8-51851BE33276}">
      <dsp:nvSpPr>
        <dsp:cNvPr id="0" name=""/>
        <dsp:cNvSpPr/>
      </dsp:nvSpPr>
      <dsp:spPr>
        <a:xfrm>
          <a:off x="974089" y="532858"/>
          <a:ext cx="922291" cy="3552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>
            <a:latin typeface="Helvetica"/>
            <a:cs typeface="Helvetica"/>
          </a:endParaRPr>
        </a:p>
      </dsp:txBody>
      <dsp:txXfrm>
        <a:off x="974089" y="532858"/>
        <a:ext cx="922291" cy="355239"/>
      </dsp:txXfrm>
    </dsp:sp>
    <dsp:sp modelId="{756E0266-BA1A-48E3-A47B-5673584F3CAE}">
      <dsp:nvSpPr>
        <dsp:cNvPr id="0" name=""/>
        <dsp:cNvSpPr/>
      </dsp:nvSpPr>
      <dsp:spPr>
        <a:xfrm>
          <a:off x="1390830" y="399644"/>
          <a:ext cx="88809" cy="88809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7459D5-C89B-48E2-8751-5F1B33367A4D}">
      <dsp:nvSpPr>
        <dsp:cNvPr id="0" name=""/>
        <dsp:cNvSpPr/>
      </dsp:nvSpPr>
      <dsp:spPr>
        <a:xfrm>
          <a:off x="1942495" y="0"/>
          <a:ext cx="922291" cy="3552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b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>
            <a:latin typeface="Helvetica"/>
            <a:cs typeface="Helvetica"/>
          </a:endParaRPr>
        </a:p>
      </dsp:txBody>
      <dsp:txXfrm>
        <a:off x="1942495" y="0"/>
        <a:ext cx="922291" cy="355239"/>
      </dsp:txXfrm>
    </dsp:sp>
    <dsp:sp modelId="{FD286CEC-B850-4141-9B11-4D2229DDD6F8}">
      <dsp:nvSpPr>
        <dsp:cNvPr id="0" name=""/>
        <dsp:cNvSpPr/>
      </dsp:nvSpPr>
      <dsp:spPr>
        <a:xfrm>
          <a:off x="2359236" y="399644"/>
          <a:ext cx="88809" cy="88809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DFFEF9-C2A3-46C1-ABCD-421628B9A62E}">
      <dsp:nvSpPr>
        <dsp:cNvPr id="0" name=""/>
        <dsp:cNvSpPr/>
      </dsp:nvSpPr>
      <dsp:spPr>
        <a:xfrm>
          <a:off x="2910902" y="532858"/>
          <a:ext cx="922291" cy="3552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>
            <a:latin typeface="Helvetica"/>
            <a:cs typeface="Helvetica"/>
          </a:endParaRPr>
        </a:p>
      </dsp:txBody>
      <dsp:txXfrm>
        <a:off x="2910902" y="532858"/>
        <a:ext cx="922291" cy="355239"/>
      </dsp:txXfrm>
    </dsp:sp>
    <dsp:sp modelId="{C8EA2309-1251-420C-89ED-C1777BAE8C3F}">
      <dsp:nvSpPr>
        <dsp:cNvPr id="0" name=""/>
        <dsp:cNvSpPr/>
      </dsp:nvSpPr>
      <dsp:spPr>
        <a:xfrm>
          <a:off x="3327643" y="399644"/>
          <a:ext cx="88809" cy="88809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2BDFB09-B887-4B82-8B79-5D374D6C2DC3}">
      <dsp:nvSpPr>
        <dsp:cNvPr id="0" name=""/>
        <dsp:cNvSpPr/>
      </dsp:nvSpPr>
      <dsp:spPr>
        <a:xfrm>
          <a:off x="3879308" y="0"/>
          <a:ext cx="922291" cy="3552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b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>
            <a:latin typeface="Helvetica"/>
            <a:cs typeface="Helvetica"/>
          </a:endParaRPr>
        </a:p>
      </dsp:txBody>
      <dsp:txXfrm>
        <a:off x="3879308" y="0"/>
        <a:ext cx="922291" cy="355239"/>
      </dsp:txXfrm>
    </dsp:sp>
    <dsp:sp modelId="{A0A2361A-6A61-4F33-BC18-068626277B7D}">
      <dsp:nvSpPr>
        <dsp:cNvPr id="0" name=""/>
        <dsp:cNvSpPr/>
      </dsp:nvSpPr>
      <dsp:spPr>
        <a:xfrm>
          <a:off x="4296049" y="399644"/>
          <a:ext cx="88809" cy="88809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D83957-3139-4D75-9692-C8D22BBD97BD}">
      <dsp:nvSpPr>
        <dsp:cNvPr id="0" name=""/>
        <dsp:cNvSpPr/>
      </dsp:nvSpPr>
      <dsp:spPr>
        <a:xfrm>
          <a:off x="4847714" y="532858"/>
          <a:ext cx="922291" cy="3552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>
            <a:latin typeface="Helvetica"/>
            <a:cs typeface="Helvetica"/>
          </a:endParaRPr>
        </a:p>
      </dsp:txBody>
      <dsp:txXfrm>
        <a:off x="4847714" y="532858"/>
        <a:ext cx="922291" cy="355239"/>
      </dsp:txXfrm>
    </dsp:sp>
    <dsp:sp modelId="{FE492289-F033-4612-AB8F-755C58FFF7AA}">
      <dsp:nvSpPr>
        <dsp:cNvPr id="0" name=""/>
        <dsp:cNvSpPr/>
      </dsp:nvSpPr>
      <dsp:spPr>
        <a:xfrm>
          <a:off x="5264455" y="399644"/>
          <a:ext cx="88809" cy="88809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1BBA302-FF32-4B10-8C6F-5A214464FE93}">
      <dsp:nvSpPr>
        <dsp:cNvPr id="0" name=""/>
        <dsp:cNvSpPr/>
      </dsp:nvSpPr>
      <dsp:spPr>
        <a:xfrm>
          <a:off x="5816121" y="0"/>
          <a:ext cx="922291" cy="3552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b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latin typeface="Helvetica"/>
              <a:cs typeface="Helvetica"/>
            </a:rPr>
            <a:t> </a:t>
          </a:r>
        </a:p>
      </dsp:txBody>
      <dsp:txXfrm>
        <a:off x="5816121" y="0"/>
        <a:ext cx="922291" cy="355239"/>
      </dsp:txXfrm>
    </dsp:sp>
    <dsp:sp modelId="{6CA439D5-6954-40EC-BBA8-C8468053D4DA}">
      <dsp:nvSpPr>
        <dsp:cNvPr id="0" name=""/>
        <dsp:cNvSpPr/>
      </dsp:nvSpPr>
      <dsp:spPr>
        <a:xfrm>
          <a:off x="6232861" y="399644"/>
          <a:ext cx="88809" cy="88809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6A0E95-E591-4ECF-BA10-C6D7FC29BE1B}">
      <dsp:nvSpPr>
        <dsp:cNvPr id="0" name=""/>
        <dsp:cNvSpPr/>
      </dsp:nvSpPr>
      <dsp:spPr>
        <a:xfrm>
          <a:off x="6784527" y="532858"/>
          <a:ext cx="922291" cy="3552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t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latin typeface="Helvetica"/>
              <a:cs typeface="Helvetica"/>
            </a:rPr>
            <a:t> </a:t>
          </a:r>
        </a:p>
      </dsp:txBody>
      <dsp:txXfrm>
        <a:off x="6784527" y="532858"/>
        <a:ext cx="922291" cy="355239"/>
      </dsp:txXfrm>
    </dsp:sp>
    <dsp:sp modelId="{8E805D78-8DA8-4FD8-9F78-4E2E72095E58}">
      <dsp:nvSpPr>
        <dsp:cNvPr id="0" name=""/>
        <dsp:cNvSpPr/>
      </dsp:nvSpPr>
      <dsp:spPr>
        <a:xfrm>
          <a:off x="7201268" y="399644"/>
          <a:ext cx="88809" cy="88809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1ADC9D-70A4-44C0-A5D7-369A9CEDD592}">
      <dsp:nvSpPr>
        <dsp:cNvPr id="0" name=""/>
        <dsp:cNvSpPr/>
      </dsp:nvSpPr>
      <dsp:spPr>
        <a:xfrm>
          <a:off x="7752933" y="0"/>
          <a:ext cx="922291" cy="3552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b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latin typeface="Helvetica"/>
              <a:cs typeface="Helvetica"/>
            </a:rPr>
            <a:t> </a:t>
          </a:r>
        </a:p>
      </dsp:txBody>
      <dsp:txXfrm>
        <a:off x="7752933" y="0"/>
        <a:ext cx="922291" cy="355239"/>
      </dsp:txXfrm>
    </dsp:sp>
    <dsp:sp modelId="{C743B5D5-3C00-41FC-BFDE-70EEEDB8675D}">
      <dsp:nvSpPr>
        <dsp:cNvPr id="0" name=""/>
        <dsp:cNvSpPr/>
      </dsp:nvSpPr>
      <dsp:spPr>
        <a:xfrm>
          <a:off x="8169674" y="399644"/>
          <a:ext cx="88809" cy="88809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98A9CAD-BC53-4C73-BFD6-48E2B7F2DAF6}">
      <dsp:nvSpPr>
        <dsp:cNvPr id="0" name=""/>
        <dsp:cNvSpPr/>
      </dsp:nvSpPr>
      <dsp:spPr>
        <a:xfrm>
          <a:off x="8721339" y="532858"/>
          <a:ext cx="922291" cy="3552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latin typeface="Helvetica"/>
              <a:cs typeface="Helvetica"/>
            </a:rPr>
            <a:t> </a:t>
          </a:r>
        </a:p>
      </dsp:txBody>
      <dsp:txXfrm>
        <a:off x="8721339" y="532858"/>
        <a:ext cx="922291" cy="355239"/>
      </dsp:txXfrm>
    </dsp:sp>
    <dsp:sp modelId="{2734E6AC-6F6B-4AA1-A0C0-252EF39F1150}">
      <dsp:nvSpPr>
        <dsp:cNvPr id="0" name=""/>
        <dsp:cNvSpPr/>
      </dsp:nvSpPr>
      <dsp:spPr>
        <a:xfrm>
          <a:off x="9138080" y="399644"/>
          <a:ext cx="88809" cy="88809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937753-05A6-46AB-9966-D177E1331361}">
      <dsp:nvSpPr>
        <dsp:cNvPr id="0" name=""/>
        <dsp:cNvSpPr/>
      </dsp:nvSpPr>
      <dsp:spPr>
        <a:xfrm>
          <a:off x="0" y="266429"/>
          <a:ext cx="10721461" cy="355239"/>
        </a:xfrm>
        <a:prstGeom prst="notchedRightArrow">
          <a:avLst/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D172197-CAB9-463E-AA88-077FCABAB706}">
      <dsp:nvSpPr>
        <dsp:cNvPr id="0" name=""/>
        <dsp:cNvSpPr/>
      </dsp:nvSpPr>
      <dsp:spPr>
        <a:xfrm>
          <a:off x="5683" y="0"/>
          <a:ext cx="922291" cy="3552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b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solidFill>
                <a:schemeClr val="tx1"/>
              </a:solidFill>
              <a:latin typeface="Helvetica"/>
              <a:cs typeface="Helvetica"/>
            </a:rPr>
            <a:t> </a:t>
          </a:r>
        </a:p>
      </dsp:txBody>
      <dsp:txXfrm>
        <a:off x="5683" y="0"/>
        <a:ext cx="922291" cy="355239"/>
      </dsp:txXfrm>
    </dsp:sp>
    <dsp:sp modelId="{3D9E390A-DAC4-4ECD-A0D3-735CCE15BAEA}">
      <dsp:nvSpPr>
        <dsp:cNvPr id="0" name=""/>
        <dsp:cNvSpPr/>
      </dsp:nvSpPr>
      <dsp:spPr>
        <a:xfrm>
          <a:off x="422424" y="399644"/>
          <a:ext cx="88809" cy="88809"/>
        </a:xfrm>
        <a:prstGeom prst="ellipse">
          <a:avLst/>
        </a:prstGeom>
        <a:solidFill>
          <a:schemeClr val="accent4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6A5FF0-EA46-45E8-9EB8-51851BE33276}">
      <dsp:nvSpPr>
        <dsp:cNvPr id="0" name=""/>
        <dsp:cNvSpPr/>
      </dsp:nvSpPr>
      <dsp:spPr>
        <a:xfrm>
          <a:off x="974089" y="532858"/>
          <a:ext cx="922291" cy="3552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>
            <a:latin typeface="Helvetica"/>
            <a:cs typeface="Helvetica"/>
          </a:endParaRPr>
        </a:p>
      </dsp:txBody>
      <dsp:txXfrm>
        <a:off x="974089" y="532858"/>
        <a:ext cx="922291" cy="355239"/>
      </dsp:txXfrm>
    </dsp:sp>
    <dsp:sp modelId="{756E0266-BA1A-48E3-A47B-5673584F3CAE}">
      <dsp:nvSpPr>
        <dsp:cNvPr id="0" name=""/>
        <dsp:cNvSpPr/>
      </dsp:nvSpPr>
      <dsp:spPr>
        <a:xfrm>
          <a:off x="1390830" y="399644"/>
          <a:ext cx="88809" cy="88809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7459D5-C89B-48E2-8751-5F1B33367A4D}">
      <dsp:nvSpPr>
        <dsp:cNvPr id="0" name=""/>
        <dsp:cNvSpPr/>
      </dsp:nvSpPr>
      <dsp:spPr>
        <a:xfrm>
          <a:off x="1942495" y="0"/>
          <a:ext cx="922291" cy="3552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b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>
            <a:latin typeface="Helvetica"/>
            <a:cs typeface="Helvetica"/>
          </a:endParaRPr>
        </a:p>
      </dsp:txBody>
      <dsp:txXfrm>
        <a:off x="1942495" y="0"/>
        <a:ext cx="922291" cy="355239"/>
      </dsp:txXfrm>
    </dsp:sp>
    <dsp:sp modelId="{FD286CEC-B850-4141-9B11-4D2229DDD6F8}">
      <dsp:nvSpPr>
        <dsp:cNvPr id="0" name=""/>
        <dsp:cNvSpPr/>
      </dsp:nvSpPr>
      <dsp:spPr>
        <a:xfrm>
          <a:off x="2359236" y="399644"/>
          <a:ext cx="88809" cy="88809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DFFEF9-C2A3-46C1-ABCD-421628B9A62E}">
      <dsp:nvSpPr>
        <dsp:cNvPr id="0" name=""/>
        <dsp:cNvSpPr/>
      </dsp:nvSpPr>
      <dsp:spPr>
        <a:xfrm>
          <a:off x="2910902" y="532858"/>
          <a:ext cx="922291" cy="3552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>
            <a:latin typeface="Helvetica"/>
            <a:cs typeface="Helvetica"/>
          </a:endParaRPr>
        </a:p>
      </dsp:txBody>
      <dsp:txXfrm>
        <a:off x="2910902" y="532858"/>
        <a:ext cx="922291" cy="355239"/>
      </dsp:txXfrm>
    </dsp:sp>
    <dsp:sp modelId="{C8EA2309-1251-420C-89ED-C1777BAE8C3F}">
      <dsp:nvSpPr>
        <dsp:cNvPr id="0" name=""/>
        <dsp:cNvSpPr/>
      </dsp:nvSpPr>
      <dsp:spPr>
        <a:xfrm>
          <a:off x="3327643" y="399644"/>
          <a:ext cx="88809" cy="88809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2BDFB09-B887-4B82-8B79-5D374D6C2DC3}">
      <dsp:nvSpPr>
        <dsp:cNvPr id="0" name=""/>
        <dsp:cNvSpPr/>
      </dsp:nvSpPr>
      <dsp:spPr>
        <a:xfrm>
          <a:off x="3879308" y="0"/>
          <a:ext cx="922291" cy="3552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b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>
            <a:latin typeface="Helvetica"/>
            <a:cs typeface="Helvetica"/>
          </a:endParaRPr>
        </a:p>
      </dsp:txBody>
      <dsp:txXfrm>
        <a:off x="3879308" y="0"/>
        <a:ext cx="922291" cy="355239"/>
      </dsp:txXfrm>
    </dsp:sp>
    <dsp:sp modelId="{A0A2361A-6A61-4F33-BC18-068626277B7D}">
      <dsp:nvSpPr>
        <dsp:cNvPr id="0" name=""/>
        <dsp:cNvSpPr/>
      </dsp:nvSpPr>
      <dsp:spPr>
        <a:xfrm>
          <a:off x="4296049" y="399644"/>
          <a:ext cx="88809" cy="88809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D83957-3139-4D75-9692-C8D22BBD97BD}">
      <dsp:nvSpPr>
        <dsp:cNvPr id="0" name=""/>
        <dsp:cNvSpPr/>
      </dsp:nvSpPr>
      <dsp:spPr>
        <a:xfrm>
          <a:off x="4847714" y="532858"/>
          <a:ext cx="922291" cy="3552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>
            <a:latin typeface="Helvetica"/>
            <a:cs typeface="Helvetica"/>
          </a:endParaRPr>
        </a:p>
      </dsp:txBody>
      <dsp:txXfrm>
        <a:off x="4847714" y="532858"/>
        <a:ext cx="922291" cy="355239"/>
      </dsp:txXfrm>
    </dsp:sp>
    <dsp:sp modelId="{FE492289-F033-4612-AB8F-755C58FFF7AA}">
      <dsp:nvSpPr>
        <dsp:cNvPr id="0" name=""/>
        <dsp:cNvSpPr/>
      </dsp:nvSpPr>
      <dsp:spPr>
        <a:xfrm>
          <a:off x="5264455" y="399644"/>
          <a:ext cx="88809" cy="88809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1BBA302-FF32-4B10-8C6F-5A214464FE93}">
      <dsp:nvSpPr>
        <dsp:cNvPr id="0" name=""/>
        <dsp:cNvSpPr/>
      </dsp:nvSpPr>
      <dsp:spPr>
        <a:xfrm>
          <a:off x="5816121" y="0"/>
          <a:ext cx="922291" cy="3552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b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latin typeface="Helvetica"/>
              <a:cs typeface="Helvetica"/>
            </a:rPr>
            <a:t> </a:t>
          </a:r>
        </a:p>
      </dsp:txBody>
      <dsp:txXfrm>
        <a:off x="5816121" y="0"/>
        <a:ext cx="922291" cy="355239"/>
      </dsp:txXfrm>
    </dsp:sp>
    <dsp:sp modelId="{6CA439D5-6954-40EC-BBA8-C8468053D4DA}">
      <dsp:nvSpPr>
        <dsp:cNvPr id="0" name=""/>
        <dsp:cNvSpPr/>
      </dsp:nvSpPr>
      <dsp:spPr>
        <a:xfrm>
          <a:off x="6232861" y="399644"/>
          <a:ext cx="88809" cy="88809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6A0E95-E591-4ECF-BA10-C6D7FC29BE1B}">
      <dsp:nvSpPr>
        <dsp:cNvPr id="0" name=""/>
        <dsp:cNvSpPr/>
      </dsp:nvSpPr>
      <dsp:spPr>
        <a:xfrm>
          <a:off x="6784527" y="532858"/>
          <a:ext cx="922291" cy="3552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t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latin typeface="Helvetica"/>
              <a:cs typeface="Helvetica"/>
            </a:rPr>
            <a:t> </a:t>
          </a:r>
        </a:p>
      </dsp:txBody>
      <dsp:txXfrm>
        <a:off x="6784527" y="532858"/>
        <a:ext cx="922291" cy="355239"/>
      </dsp:txXfrm>
    </dsp:sp>
    <dsp:sp modelId="{8E805D78-8DA8-4FD8-9F78-4E2E72095E58}">
      <dsp:nvSpPr>
        <dsp:cNvPr id="0" name=""/>
        <dsp:cNvSpPr/>
      </dsp:nvSpPr>
      <dsp:spPr>
        <a:xfrm>
          <a:off x="7201268" y="399644"/>
          <a:ext cx="88809" cy="88809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1ADC9D-70A4-44C0-A5D7-369A9CEDD592}">
      <dsp:nvSpPr>
        <dsp:cNvPr id="0" name=""/>
        <dsp:cNvSpPr/>
      </dsp:nvSpPr>
      <dsp:spPr>
        <a:xfrm>
          <a:off x="7752933" y="0"/>
          <a:ext cx="922291" cy="3552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b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latin typeface="Helvetica"/>
              <a:cs typeface="Helvetica"/>
            </a:rPr>
            <a:t> </a:t>
          </a:r>
        </a:p>
      </dsp:txBody>
      <dsp:txXfrm>
        <a:off x="7752933" y="0"/>
        <a:ext cx="922291" cy="355239"/>
      </dsp:txXfrm>
    </dsp:sp>
    <dsp:sp modelId="{C743B5D5-3C00-41FC-BFDE-70EEEDB8675D}">
      <dsp:nvSpPr>
        <dsp:cNvPr id="0" name=""/>
        <dsp:cNvSpPr/>
      </dsp:nvSpPr>
      <dsp:spPr>
        <a:xfrm>
          <a:off x="8169674" y="399644"/>
          <a:ext cx="88809" cy="88809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98A9CAD-BC53-4C73-BFD6-48E2B7F2DAF6}">
      <dsp:nvSpPr>
        <dsp:cNvPr id="0" name=""/>
        <dsp:cNvSpPr/>
      </dsp:nvSpPr>
      <dsp:spPr>
        <a:xfrm>
          <a:off x="8721339" y="532858"/>
          <a:ext cx="922291" cy="3552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latin typeface="Helvetica"/>
              <a:cs typeface="Helvetica"/>
            </a:rPr>
            <a:t> </a:t>
          </a:r>
        </a:p>
      </dsp:txBody>
      <dsp:txXfrm>
        <a:off x="8721339" y="532858"/>
        <a:ext cx="922291" cy="355239"/>
      </dsp:txXfrm>
    </dsp:sp>
    <dsp:sp modelId="{2734E6AC-6F6B-4AA1-A0C0-252EF39F1150}">
      <dsp:nvSpPr>
        <dsp:cNvPr id="0" name=""/>
        <dsp:cNvSpPr/>
      </dsp:nvSpPr>
      <dsp:spPr>
        <a:xfrm>
          <a:off x="9138080" y="399644"/>
          <a:ext cx="88809" cy="88809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937753-05A6-46AB-9966-D177E1331361}">
      <dsp:nvSpPr>
        <dsp:cNvPr id="0" name=""/>
        <dsp:cNvSpPr/>
      </dsp:nvSpPr>
      <dsp:spPr>
        <a:xfrm>
          <a:off x="0" y="266429"/>
          <a:ext cx="10721461" cy="355239"/>
        </a:xfrm>
        <a:prstGeom prst="notchedRightArrow">
          <a:avLst/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D172197-CAB9-463E-AA88-077FCABAB706}">
      <dsp:nvSpPr>
        <dsp:cNvPr id="0" name=""/>
        <dsp:cNvSpPr/>
      </dsp:nvSpPr>
      <dsp:spPr>
        <a:xfrm>
          <a:off x="5683" y="0"/>
          <a:ext cx="922291" cy="3552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b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solidFill>
                <a:schemeClr val="tx1"/>
              </a:solidFill>
              <a:latin typeface="Helvetica"/>
              <a:cs typeface="Helvetica"/>
            </a:rPr>
            <a:t> </a:t>
          </a:r>
        </a:p>
      </dsp:txBody>
      <dsp:txXfrm>
        <a:off x="5683" y="0"/>
        <a:ext cx="922291" cy="355239"/>
      </dsp:txXfrm>
    </dsp:sp>
    <dsp:sp modelId="{3D9E390A-DAC4-4ECD-A0D3-735CCE15BAEA}">
      <dsp:nvSpPr>
        <dsp:cNvPr id="0" name=""/>
        <dsp:cNvSpPr/>
      </dsp:nvSpPr>
      <dsp:spPr>
        <a:xfrm>
          <a:off x="422424" y="399644"/>
          <a:ext cx="88809" cy="88809"/>
        </a:xfrm>
        <a:prstGeom prst="ellipse">
          <a:avLst/>
        </a:prstGeom>
        <a:solidFill>
          <a:schemeClr val="accent4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6A5FF0-EA46-45E8-9EB8-51851BE33276}">
      <dsp:nvSpPr>
        <dsp:cNvPr id="0" name=""/>
        <dsp:cNvSpPr/>
      </dsp:nvSpPr>
      <dsp:spPr>
        <a:xfrm>
          <a:off x="974089" y="532858"/>
          <a:ext cx="922291" cy="3552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>
            <a:latin typeface="Helvetica"/>
            <a:cs typeface="Helvetica"/>
          </a:endParaRPr>
        </a:p>
      </dsp:txBody>
      <dsp:txXfrm>
        <a:off x="974089" y="532858"/>
        <a:ext cx="922291" cy="355239"/>
      </dsp:txXfrm>
    </dsp:sp>
    <dsp:sp modelId="{756E0266-BA1A-48E3-A47B-5673584F3CAE}">
      <dsp:nvSpPr>
        <dsp:cNvPr id="0" name=""/>
        <dsp:cNvSpPr/>
      </dsp:nvSpPr>
      <dsp:spPr>
        <a:xfrm>
          <a:off x="1390830" y="399644"/>
          <a:ext cx="88809" cy="88809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7459D5-C89B-48E2-8751-5F1B33367A4D}">
      <dsp:nvSpPr>
        <dsp:cNvPr id="0" name=""/>
        <dsp:cNvSpPr/>
      </dsp:nvSpPr>
      <dsp:spPr>
        <a:xfrm>
          <a:off x="1942495" y="0"/>
          <a:ext cx="922291" cy="3552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b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>
            <a:latin typeface="Helvetica"/>
            <a:cs typeface="Helvetica"/>
          </a:endParaRPr>
        </a:p>
      </dsp:txBody>
      <dsp:txXfrm>
        <a:off x="1942495" y="0"/>
        <a:ext cx="922291" cy="355239"/>
      </dsp:txXfrm>
    </dsp:sp>
    <dsp:sp modelId="{FD286CEC-B850-4141-9B11-4D2229DDD6F8}">
      <dsp:nvSpPr>
        <dsp:cNvPr id="0" name=""/>
        <dsp:cNvSpPr/>
      </dsp:nvSpPr>
      <dsp:spPr>
        <a:xfrm>
          <a:off x="2359236" y="399644"/>
          <a:ext cx="88809" cy="88809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DFFEF9-C2A3-46C1-ABCD-421628B9A62E}">
      <dsp:nvSpPr>
        <dsp:cNvPr id="0" name=""/>
        <dsp:cNvSpPr/>
      </dsp:nvSpPr>
      <dsp:spPr>
        <a:xfrm>
          <a:off x="2910902" y="532858"/>
          <a:ext cx="922291" cy="3552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>
            <a:latin typeface="Helvetica"/>
            <a:cs typeface="Helvetica"/>
          </a:endParaRPr>
        </a:p>
      </dsp:txBody>
      <dsp:txXfrm>
        <a:off x="2910902" y="532858"/>
        <a:ext cx="922291" cy="355239"/>
      </dsp:txXfrm>
    </dsp:sp>
    <dsp:sp modelId="{C8EA2309-1251-420C-89ED-C1777BAE8C3F}">
      <dsp:nvSpPr>
        <dsp:cNvPr id="0" name=""/>
        <dsp:cNvSpPr/>
      </dsp:nvSpPr>
      <dsp:spPr>
        <a:xfrm>
          <a:off x="3327643" y="399644"/>
          <a:ext cx="88809" cy="88809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2BDFB09-B887-4B82-8B79-5D374D6C2DC3}">
      <dsp:nvSpPr>
        <dsp:cNvPr id="0" name=""/>
        <dsp:cNvSpPr/>
      </dsp:nvSpPr>
      <dsp:spPr>
        <a:xfrm>
          <a:off x="3879308" y="0"/>
          <a:ext cx="922291" cy="3552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b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>
            <a:latin typeface="Helvetica"/>
            <a:cs typeface="Helvetica"/>
          </a:endParaRPr>
        </a:p>
      </dsp:txBody>
      <dsp:txXfrm>
        <a:off x="3879308" y="0"/>
        <a:ext cx="922291" cy="355239"/>
      </dsp:txXfrm>
    </dsp:sp>
    <dsp:sp modelId="{A0A2361A-6A61-4F33-BC18-068626277B7D}">
      <dsp:nvSpPr>
        <dsp:cNvPr id="0" name=""/>
        <dsp:cNvSpPr/>
      </dsp:nvSpPr>
      <dsp:spPr>
        <a:xfrm>
          <a:off x="4296049" y="399644"/>
          <a:ext cx="88809" cy="88809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D83957-3139-4D75-9692-C8D22BBD97BD}">
      <dsp:nvSpPr>
        <dsp:cNvPr id="0" name=""/>
        <dsp:cNvSpPr/>
      </dsp:nvSpPr>
      <dsp:spPr>
        <a:xfrm>
          <a:off x="4847714" y="532858"/>
          <a:ext cx="922291" cy="3552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>
            <a:latin typeface="Helvetica"/>
            <a:cs typeface="Helvetica"/>
          </a:endParaRPr>
        </a:p>
      </dsp:txBody>
      <dsp:txXfrm>
        <a:off x="4847714" y="532858"/>
        <a:ext cx="922291" cy="355239"/>
      </dsp:txXfrm>
    </dsp:sp>
    <dsp:sp modelId="{FE492289-F033-4612-AB8F-755C58FFF7AA}">
      <dsp:nvSpPr>
        <dsp:cNvPr id="0" name=""/>
        <dsp:cNvSpPr/>
      </dsp:nvSpPr>
      <dsp:spPr>
        <a:xfrm>
          <a:off x="5264455" y="399644"/>
          <a:ext cx="88809" cy="88809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1BBA302-FF32-4B10-8C6F-5A214464FE93}">
      <dsp:nvSpPr>
        <dsp:cNvPr id="0" name=""/>
        <dsp:cNvSpPr/>
      </dsp:nvSpPr>
      <dsp:spPr>
        <a:xfrm>
          <a:off x="5816121" y="0"/>
          <a:ext cx="922291" cy="3552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b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latin typeface="Helvetica"/>
              <a:cs typeface="Helvetica"/>
            </a:rPr>
            <a:t> </a:t>
          </a:r>
        </a:p>
      </dsp:txBody>
      <dsp:txXfrm>
        <a:off x="5816121" y="0"/>
        <a:ext cx="922291" cy="355239"/>
      </dsp:txXfrm>
    </dsp:sp>
    <dsp:sp modelId="{6CA439D5-6954-40EC-BBA8-C8468053D4DA}">
      <dsp:nvSpPr>
        <dsp:cNvPr id="0" name=""/>
        <dsp:cNvSpPr/>
      </dsp:nvSpPr>
      <dsp:spPr>
        <a:xfrm>
          <a:off x="6232861" y="399644"/>
          <a:ext cx="88809" cy="88809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6A0E95-E591-4ECF-BA10-C6D7FC29BE1B}">
      <dsp:nvSpPr>
        <dsp:cNvPr id="0" name=""/>
        <dsp:cNvSpPr/>
      </dsp:nvSpPr>
      <dsp:spPr>
        <a:xfrm>
          <a:off x="6784527" y="532858"/>
          <a:ext cx="922291" cy="3552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t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latin typeface="Helvetica"/>
              <a:cs typeface="Helvetica"/>
            </a:rPr>
            <a:t> </a:t>
          </a:r>
        </a:p>
      </dsp:txBody>
      <dsp:txXfrm>
        <a:off x="6784527" y="532858"/>
        <a:ext cx="922291" cy="355239"/>
      </dsp:txXfrm>
    </dsp:sp>
    <dsp:sp modelId="{8E805D78-8DA8-4FD8-9F78-4E2E72095E58}">
      <dsp:nvSpPr>
        <dsp:cNvPr id="0" name=""/>
        <dsp:cNvSpPr/>
      </dsp:nvSpPr>
      <dsp:spPr>
        <a:xfrm>
          <a:off x="7201268" y="399644"/>
          <a:ext cx="88809" cy="88809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1ADC9D-70A4-44C0-A5D7-369A9CEDD592}">
      <dsp:nvSpPr>
        <dsp:cNvPr id="0" name=""/>
        <dsp:cNvSpPr/>
      </dsp:nvSpPr>
      <dsp:spPr>
        <a:xfrm>
          <a:off x="7752933" y="0"/>
          <a:ext cx="922291" cy="3552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b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latin typeface="Helvetica"/>
              <a:cs typeface="Helvetica"/>
            </a:rPr>
            <a:t> </a:t>
          </a:r>
        </a:p>
      </dsp:txBody>
      <dsp:txXfrm>
        <a:off x="7752933" y="0"/>
        <a:ext cx="922291" cy="355239"/>
      </dsp:txXfrm>
    </dsp:sp>
    <dsp:sp modelId="{C743B5D5-3C00-41FC-BFDE-70EEEDB8675D}">
      <dsp:nvSpPr>
        <dsp:cNvPr id="0" name=""/>
        <dsp:cNvSpPr/>
      </dsp:nvSpPr>
      <dsp:spPr>
        <a:xfrm>
          <a:off x="8169674" y="399644"/>
          <a:ext cx="88809" cy="88809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98A9CAD-BC53-4C73-BFD6-48E2B7F2DAF6}">
      <dsp:nvSpPr>
        <dsp:cNvPr id="0" name=""/>
        <dsp:cNvSpPr/>
      </dsp:nvSpPr>
      <dsp:spPr>
        <a:xfrm>
          <a:off x="8721339" y="532858"/>
          <a:ext cx="922291" cy="3552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latin typeface="Helvetica"/>
              <a:cs typeface="Helvetica"/>
            </a:rPr>
            <a:t> </a:t>
          </a:r>
        </a:p>
      </dsp:txBody>
      <dsp:txXfrm>
        <a:off x="8721339" y="532858"/>
        <a:ext cx="922291" cy="355239"/>
      </dsp:txXfrm>
    </dsp:sp>
    <dsp:sp modelId="{2734E6AC-6F6B-4AA1-A0C0-252EF39F1150}">
      <dsp:nvSpPr>
        <dsp:cNvPr id="0" name=""/>
        <dsp:cNvSpPr/>
      </dsp:nvSpPr>
      <dsp:spPr>
        <a:xfrm>
          <a:off x="9138080" y="399644"/>
          <a:ext cx="88809" cy="88809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02C6510-A353-42DB-AC8C-07CD0CE1880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/>
              <a:t>7com1079-group175-Research Question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077FACC-7B6F-4606-92C0-C7B4C62C285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9A0B4B-9AD6-402E-8743-7E559DDE1FB5}" type="datetimeFigureOut">
              <a:rPr lang="en-US" smtClean="0"/>
              <a:t>3/10/2021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B57502-5274-47A9-81CD-CFF35A3A025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University of Hertfordshire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BF4A96-E6B7-4832-9458-48E91F3CA64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82F16C-CAD8-42FD-8BEA-E3FE9FE1B6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930003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/>
              <a:t>7com1079-group175-Research Question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94C12E-8611-4C0B-BA6B-5151111DBFE8}" type="datetimeFigureOut">
              <a:rPr lang="en-US" smtClean="0"/>
              <a:t>3/9/2021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University of Hertfordshire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21EA09-44A4-48A2-A41E-D5DC11DFC6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484754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0" i="0" dirty="0">
                <a:solidFill>
                  <a:srgbClr val="000000"/>
                </a:solidFill>
                <a:effectLst/>
                <a:latin typeface="CMR9"/>
              </a:rPr>
              <a:t>Calculate the total revenue from German customers in 2019</a:t>
            </a:r>
            <a:r>
              <a:rPr lang="en-US" dirty="0"/>
              <a:t> 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7com1079-group175-Research Question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University of Hertfordshire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21EA09-44A4-48A2-A41E-D5DC11DFC66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1448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7com1079-group175-Research Question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University of Hertfordshire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21EA09-44A4-48A2-A41E-D5DC11DFC66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521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7com1079-group175-Research Question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University of Hertfordshire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21EA09-44A4-48A2-A41E-D5DC11DFC66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2733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40013" y="484479"/>
            <a:ext cx="6911974" cy="2954655"/>
          </a:xfrm>
        </p:spPr>
        <p:txBody>
          <a:bodyPr anchor="b">
            <a:normAutofit/>
          </a:bodyPr>
          <a:lstStyle>
            <a:lvl1pPr algn="ctr">
              <a:defRPr sz="5600" cap="all" spc="-10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40013" y="3799133"/>
            <a:ext cx="6911974" cy="1969841"/>
          </a:xfrm>
        </p:spPr>
        <p:txBody>
          <a:bodyPr>
            <a:normAutofit/>
          </a:bodyPr>
          <a:lstStyle>
            <a:lvl1pPr marL="0" indent="0" algn="ctr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D878997-AD1C-43C5-9906-749926744092}"/>
              </a:ext>
            </a:extLst>
          </p:cNvPr>
          <p:cNvSpPr txBox="1">
            <a:spLocks/>
          </p:cNvSpPr>
          <p:nvPr userDrawn="1"/>
        </p:nvSpPr>
        <p:spPr>
          <a:xfrm>
            <a:off x="5502275" y="6128973"/>
            <a:ext cx="1187449" cy="720000"/>
          </a:xfrm>
          <a:prstGeom prst="rect">
            <a:avLst/>
          </a:prstGeom>
        </p:spPr>
        <p:txBody>
          <a:bodyPr vert="horz" lIns="0" tIns="180000" rIns="0" bIns="180000" rtlCol="0" anchor="ctr"/>
          <a:lstStyle>
            <a:defPPr>
              <a:defRPr lang="en-US"/>
            </a:defPPr>
            <a:lvl1pPr marL="0" algn="ctr" defTabSz="914400" rtl="0" eaLnBrk="1" latinLnBrk="0" hangingPunct="1">
              <a:lnSpc>
                <a:spcPct val="120000"/>
              </a:lnSpc>
              <a:defRPr sz="1200" kern="1200" spc="20" baseline="0">
                <a:solidFill>
                  <a:schemeClr val="tx1"/>
                </a:solidFill>
                <a:latin typeface="Helvetica" panose="020B060402020203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Slide </a:t>
            </a:r>
            <a:fld id="{1621B6DD-29C1-4FEA-923F-71EA1347694C}" type="slidenum">
              <a:rPr lang="en-US" smtClean="0"/>
              <a:pPr/>
              <a:t>‹#›</a:t>
            </a:fld>
            <a:r>
              <a:rPr lang="en-US"/>
              <a:t> of 10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8296787E-67E0-4F95-AD31-5E394D1708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64537" y="6128973"/>
            <a:ext cx="3095626" cy="720000"/>
          </a:xfrm>
          <a:prstGeom prst="rect">
            <a:avLst/>
          </a:prstGeom>
        </p:spPr>
        <p:txBody>
          <a:bodyPr/>
          <a:lstStyle>
            <a:lvl1pPr rtl="0">
              <a:defRPr lang="en-US" sz="2000" kern="1200" spc="20" baseline="0" dirty="0" smtClean="0">
                <a:solidFill>
                  <a:schemeClr val="tx2">
                    <a:lumMod val="90000"/>
                  </a:schemeClr>
                </a:solidFill>
                <a:latin typeface="Helvetica" panose="020B0604020202030204" pitchFamily="34" charset="0"/>
                <a:ea typeface="+mn-ea"/>
                <a:cs typeface="+mn-cs"/>
              </a:defRPr>
            </a:lvl1pPr>
          </a:lstStyle>
          <a:p>
            <a:pPr>
              <a:spcBef>
                <a:spcPts val="1000"/>
              </a:spcBef>
              <a:spcAft>
                <a:spcPts val="600"/>
              </a:spcAft>
              <a:buClr>
                <a:schemeClr val="accent4"/>
              </a:buClr>
            </a:pPr>
            <a:r>
              <a:rPr lang="en-US" dirty="0"/>
              <a:t>Big Data Systems</a:t>
            </a:r>
            <a:endParaRPr lang="en-US" sz="2000" kern="1200" spc="20" baseline="0" dirty="0">
              <a:solidFill>
                <a:schemeClr val="tx2">
                  <a:lumMod val="90000"/>
                </a:schemeClr>
              </a:solidFill>
              <a:latin typeface="Helvetica" panose="020B0604020202030204" pitchFamily="34" charset="0"/>
              <a:ea typeface="+mn-ea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D193FC4-A644-4113-B248-BCA3118B5F9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29870" y="6161575"/>
            <a:ext cx="1618279" cy="634476"/>
          </a:xfrm>
          <a:custGeom>
            <a:avLst/>
            <a:gdLst/>
            <a:ahLst/>
            <a:cxnLst/>
            <a:rect l="l" t="t" r="r" b="b"/>
            <a:pathLst>
              <a:path w="10728325" h="3132136">
                <a:moveTo>
                  <a:pt x="0" y="0"/>
                </a:moveTo>
                <a:lnTo>
                  <a:pt x="10728325" y="0"/>
                </a:lnTo>
                <a:lnTo>
                  <a:pt x="10728325" y="3132136"/>
                </a:lnTo>
                <a:lnTo>
                  <a:pt x="0" y="313213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0001288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000" y="2636838"/>
            <a:ext cx="10728325" cy="313213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Big Data Systems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3376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40486" y="720000"/>
            <a:ext cx="1477328" cy="5048975"/>
          </a:xfrm>
        </p:spPr>
        <p:txBody>
          <a:bodyPr vert="eaVert">
            <a:norm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31838" y="720000"/>
            <a:ext cx="8929614" cy="50489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Big Data Systems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8281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0" y="2541600"/>
            <a:ext cx="10728325" cy="32273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340858" y="6146877"/>
            <a:ext cx="3095626" cy="720000"/>
          </a:xfrm>
          <a:prstGeom prst="rect">
            <a:avLst/>
          </a:prstGeom>
        </p:spPr>
        <p:txBody>
          <a:bodyPr/>
          <a:lstStyle>
            <a:lvl1pPr>
              <a:defRPr lang="en-US" sz="2000" kern="1200" spc="20" baseline="0" dirty="0" smtClean="0">
                <a:solidFill>
                  <a:schemeClr val="tx2">
                    <a:lumMod val="90000"/>
                  </a:schemeClr>
                </a:solidFill>
                <a:latin typeface="Helvetica" panose="020B0604020202030204" pitchFamily="34" charset="0"/>
                <a:ea typeface="+mn-ea"/>
                <a:cs typeface="+mn-cs"/>
              </a:defRPr>
            </a:lvl1pPr>
          </a:lstStyle>
          <a:p>
            <a:pPr>
              <a:spcBef>
                <a:spcPts val="1000"/>
              </a:spcBef>
              <a:spcAft>
                <a:spcPts val="600"/>
              </a:spcAft>
              <a:buClr>
                <a:schemeClr val="accent4"/>
              </a:buClr>
            </a:pPr>
            <a:r>
              <a:rPr lang="en-US" dirty="0"/>
              <a:t>Big Data Systems</a:t>
            </a:r>
            <a:endParaRPr lang="en-US" sz="2000" kern="1200" spc="20" baseline="0" dirty="0">
              <a:solidFill>
                <a:schemeClr val="tx2">
                  <a:lumMod val="90000"/>
                </a:schemeClr>
              </a:solidFill>
              <a:latin typeface="Helvetica" panose="020B0604020202030204" pitchFamily="34" charset="0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490436" y="6173511"/>
            <a:ext cx="1187449" cy="720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Slide </a:t>
            </a:r>
            <a:fld id="{1621B6DD-29C1-4FEA-923F-71EA1347694C}" type="slidenum">
              <a:rPr lang="en-US" smtClean="0"/>
              <a:pPr/>
              <a:t>‹#›</a:t>
            </a:fld>
            <a:r>
              <a:rPr lang="en-US" dirty="0"/>
              <a:t> of 30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1E95DD4-C26D-4800-A5E2-8BF5FFC1537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29870" y="6170602"/>
            <a:ext cx="1618279" cy="634476"/>
          </a:xfrm>
          <a:custGeom>
            <a:avLst/>
            <a:gdLst/>
            <a:ahLst/>
            <a:cxnLst/>
            <a:rect l="l" t="t" r="r" b="b"/>
            <a:pathLst>
              <a:path w="10728325" h="3132136">
                <a:moveTo>
                  <a:pt x="0" y="0"/>
                </a:moveTo>
                <a:lnTo>
                  <a:pt x="10728325" y="0"/>
                </a:lnTo>
                <a:lnTo>
                  <a:pt x="10728325" y="3132136"/>
                </a:lnTo>
                <a:lnTo>
                  <a:pt x="0" y="313213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9449616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00" y="619200"/>
            <a:ext cx="10728326" cy="2879724"/>
          </a:xfrm>
        </p:spPr>
        <p:txBody>
          <a:bodyPr anchor="b">
            <a:normAutofit/>
          </a:bodyPr>
          <a:lstStyle>
            <a:lvl1pPr>
              <a:defRPr sz="5600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9910" y="3858924"/>
            <a:ext cx="10728326" cy="1919076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05816" y="6138000"/>
            <a:ext cx="3742419" cy="720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Big Data Systems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502275" y="6138000"/>
            <a:ext cx="1187449" cy="720000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pPr algn="ctr"/>
            <a:r>
              <a:rPr lang="en-US" dirty="0"/>
              <a:t>Slide </a:t>
            </a:r>
            <a:fld id="{1621B6DD-29C1-4FEA-923F-71EA1347694C}" type="slidenum">
              <a:rPr lang="en-US" smtClean="0"/>
              <a:pPr/>
              <a:t>‹#›</a:t>
            </a:fld>
            <a:r>
              <a:rPr lang="en-US" dirty="0"/>
              <a:t> of 30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B605028-FC31-49CA-A0CE-3FA0EE152DB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29870" y="6170602"/>
            <a:ext cx="1618279" cy="634476"/>
          </a:xfrm>
          <a:custGeom>
            <a:avLst/>
            <a:gdLst/>
            <a:ahLst/>
            <a:cxnLst/>
            <a:rect l="l" t="t" r="r" b="b"/>
            <a:pathLst>
              <a:path w="10728325" h="3132136">
                <a:moveTo>
                  <a:pt x="0" y="0"/>
                </a:moveTo>
                <a:lnTo>
                  <a:pt x="10728325" y="0"/>
                </a:lnTo>
                <a:lnTo>
                  <a:pt x="10728325" y="3132136"/>
                </a:lnTo>
                <a:lnTo>
                  <a:pt x="0" y="313213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0133828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00" y="2541600"/>
            <a:ext cx="5003800" cy="3234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58400" y="2541600"/>
            <a:ext cx="5003801" cy="32345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Big Data Systems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992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00" y="619200"/>
            <a:ext cx="10728325" cy="673005"/>
          </a:xfrm>
        </p:spPr>
        <p:txBody>
          <a:bodyPr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0000" y="1840698"/>
            <a:ext cx="5015638" cy="565796"/>
          </a:xfrm>
        </p:spPr>
        <p:txBody>
          <a:bodyPr wrap="square" anchor="b">
            <a:normAutofit/>
          </a:bodyPr>
          <a:lstStyle>
            <a:lvl1pPr marL="0" indent="0">
              <a:lnSpc>
                <a:spcPct val="120000"/>
              </a:lnSpc>
              <a:buNone/>
              <a:defRPr sz="16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20000" y="2541600"/>
            <a:ext cx="5003801" cy="3234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400" y="1840698"/>
            <a:ext cx="5015638" cy="565796"/>
          </a:xfrm>
        </p:spPr>
        <p:txBody>
          <a:bodyPr anchor="b">
            <a:normAutofit/>
          </a:bodyPr>
          <a:lstStyle>
            <a:lvl1pPr marL="0" indent="0">
              <a:lnSpc>
                <a:spcPct val="120000"/>
              </a:lnSpc>
              <a:buNone/>
              <a:defRPr sz="16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400" y="2541600"/>
            <a:ext cx="5003800" cy="3234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Big Data Systems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6241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Big Data Systems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8250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Big Data Systems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8043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00" y="619200"/>
            <a:ext cx="3107463" cy="1477328"/>
          </a:xfrm>
        </p:spPr>
        <p:txBody>
          <a:bodyPr anchor="t" anchorCtr="0">
            <a:normAutofit/>
          </a:bodyPr>
          <a:lstStyle>
            <a:lvl1pPr>
              <a:lnSpc>
                <a:spcPct val="100000"/>
              </a:lnSpc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48188" y="584662"/>
            <a:ext cx="6911974" cy="5184313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4800"/>
            </a:lvl1pPr>
            <a:lvl2pPr marL="914400" indent="-457200">
              <a:buFont typeface="Arial" panose="020B0604020202020204" pitchFamily="34" charset="0"/>
              <a:buChar char="•"/>
              <a:defRPr sz="2000"/>
            </a:lvl2pPr>
            <a:lvl3pPr marL="1257300" indent="-342900">
              <a:buFont typeface="Arial" panose="020B0604020202020204" pitchFamily="34" charset="0"/>
              <a:buChar char="•"/>
              <a:defRPr sz="2000"/>
            </a:lvl3pPr>
            <a:lvl4pPr marL="1714500" indent="-342900">
              <a:buFont typeface="Arial" panose="020B0604020202020204" pitchFamily="34" charset="0"/>
              <a:buChar char="•"/>
              <a:defRPr sz="2000"/>
            </a:lvl4pPr>
            <a:lvl5pPr marL="2171700" indent="-342900">
              <a:buFont typeface="Arial" panose="020B0604020202020204" pitchFamily="34" charset="0"/>
              <a:buChar char="•"/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0000" y="2541600"/>
            <a:ext cx="3107463" cy="3231837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7com1080-Group175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4207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00" y="619200"/>
            <a:ext cx="3095626" cy="1476000"/>
          </a:xfrm>
        </p:spPr>
        <p:txBody>
          <a:bodyPr anchor="t" anchorCtr="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548188" y="728664"/>
            <a:ext cx="6923812" cy="5040312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0000" y="2541600"/>
            <a:ext cx="3095625" cy="32328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7com1080-Group175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9589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9646535-AEF6-4883-A4F9-EEC1F8B4319E}"/>
              </a:ext>
            </a:extLst>
          </p:cNvPr>
          <p:cNvSpPr/>
          <p:nvPr/>
        </p:nvSpPr>
        <p:spPr>
          <a:xfrm>
            <a:off x="0" y="0"/>
            <a:ext cx="12192000" cy="6123775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20000" y="619200"/>
            <a:ext cx="10728322" cy="1477328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0000" y="2541600"/>
            <a:ext cx="10728325" cy="322737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 vert="horz" lIns="0" tIns="180000" rIns="0" bIns="180000" rtlCol="0" anchor="ctr"/>
          <a:lstStyle>
            <a:lvl1pPr algn="l">
              <a:lnSpc>
                <a:spcPct val="120000"/>
              </a:lnSpc>
              <a:defRPr sz="120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741328" y="6123775"/>
            <a:ext cx="3718835" cy="720000"/>
          </a:xfrm>
          <a:prstGeom prst="rect">
            <a:avLst/>
          </a:prstGeom>
        </p:spPr>
        <p:txBody>
          <a:bodyPr vert="horz" lIns="0" tIns="180000" rIns="0" bIns="180000" rtlCol="0" anchor="ctr"/>
          <a:lstStyle>
            <a:lvl1pPr algn="ctr">
              <a:lnSpc>
                <a:spcPct val="120000"/>
              </a:lnSpc>
              <a:defRPr lang="en-US" sz="2000" kern="1200" spc="20" baseline="0" dirty="0" smtClean="0">
                <a:solidFill>
                  <a:schemeClr val="tx2">
                    <a:lumMod val="90000"/>
                  </a:schemeClr>
                </a:solidFill>
                <a:latin typeface="Helvetica" panose="020B0604020202030204" pitchFamily="34" charset="0"/>
                <a:ea typeface="+mn-ea"/>
                <a:cs typeface="+mn-cs"/>
              </a:defRPr>
            </a:lvl1pPr>
          </a:lstStyle>
          <a:p>
            <a:pPr>
              <a:spcBef>
                <a:spcPts val="1000"/>
              </a:spcBef>
              <a:spcAft>
                <a:spcPts val="600"/>
              </a:spcAft>
              <a:buClr>
                <a:schemeClr val="accent4"/>
              </a:buClr>
            </a:pPr>
            <a:r>
              <a:rPr lang="en-US" dirty="0"/>
              <a:t>Big Data Systems</a:t>
            </a:r>
            <a:endParaRPr lang="en-US" sz="2000" kern="1200" spc="20" baseline="0" dirty="0">
              <a:solidFill>
                <a:schemeClr val="tx2">
                  <a:lumMod val="90000"/>
                </a:schemeClr>
              </a:solidFill>
              <a:latin typeface="Helvetica" panose="020B0604020202030204" pitchFamily="34" charset="0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490436" y="6138000"/>
            <a:ext cx="1187449" cy="720000"/>
          </a:xfrm>
          <a:prstGeom prst="rect">
            <a:avLst/>
          </a:prstGeom>
        </p:spPr>
        <p:txBody>
          <a:bodyPr vert="horz" lIns="0" tIns="180000" rIns="0" bIns="180000" rtlCol="0" anchor="ctr"/>
          <a:lstStyle>
            <a:lvl1pPr algn="ctr">
              <a:lnSpc>
                <a:spcPct val="120000"/>
              </a:lnSpc>
              <a:defRPr sz="1200" spc="20" baseline="0">
                <a:solidFill>
                  <a:schemeClr val="tx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/>
              <a:t>Slide </a:t>
            </a:r>
            <a:fld id="{1621B6DD-29C1-4FEA-923F-71EA1347694C}" type="slidenum">
              <a:rPr lang="en-US" smtClean="0"/>
              <a:pPr/>
              <a:t>‹#›</a:t>
            </a:fld>
            <a:r>
              <a:rPr lang="en-US"/>
              <a:t> of 10</a:t>
            </a:r>
            <a:endParaRPr lang="en-US">
              <a:latin typeface="Helvetica" panose="020B0604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661912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77" r:id="rId1"/>
    <p:sldLayoutId id="2147483778" r:id="rId2"/>
    <p:sldLayoutId id="2147483779" r:id="rId3"/>
    <p:sldLayoutId id="2147483780" r:id="rId4"/>
    <p:sldLayoutId id="2147483781" r:id="rId5"/>
    <p:sldLayoutId id="2147483782" r:id="rId6"/>
    <p:sldLayoutId id="2147483783" r:id="rId7"/>
    <p:sldLayoutId id="2147483784" r:id="rId8"/>
    <p:sldLayoutId id="2147483785" r:id="rId9"/>
    <p:sldLayoutId id="2147483786" r:id="rId10"/>
    <p:sldLayoutId id="2147483787" r:id="rId11"/>
  </p:sldLayoutIdLst>
  <p:hf hdr="0" dt="0"/>
  <p:txStyles>
    <p:titleStyle>
      <a:lvl1pPr algn="l" defTabSz="914400" rtl="0" eaLnBrk="1" latinLnBrk="0" hangingPunct="1">
        <a:lnSpc>
          <a:spcPct val="88000"/>
        </a:lnSpc>
        <a:spcBef>
          <a:spcPct val="0"/>
        </a:spcBef>
        <a:buNone/>
        <a:defRPr sz="4400" kern="1200" cap="none" spc="4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4"/>
        </a:buClr>
        <a:buFont typeface="The Hand Extrablack" panose="03070A02030502020204" pitchFamily="66" charset="0"/>
        <a:buChar char="•"/>
        <a:defRPr sz="2000" kern="1200" spc="20" baseline="0">
          <a:solidFill>
            <a:schemeClr val="tx1">
              <a:alpha val="58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4"/>
        </a:buClr>
        <a:buFont typeface="The Hand Extrablack" panose="03070A02030502020204" pitchFamily="66" charset="0"/>
        <a:buChar char="•"/>
        <a:defRPr sz="2000" kern="1200" spc="20" baseline="0">
          <a:solidFill>
            <a:schemeClr val="tx1">
              <a:alpha val="58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4"/>
        </a:buClr>
        <a:buFont typeface="The Hand Extrablack" panose="03070A02030502020204" pitchFamily="66" charset="0"/>
        <a:buChar char="•"/>
        <a:defRPr sz="2000" kern="1200" spc="20" baseline="0">
          <a:solidFill>
            <a:schemeClr val="tx1">
              <a:alpha val="58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4"/>
        </a:buClr>
        <a:buFont typeface="The Hand Extrablack" panose="03070A02030502020204" pitchFamily="66" charset="0"/>
        <a:buChar char="•"/>
        <a:defRPr sz="2000" kern="1200" spc="20" baseline="0">
          <a:solidFill>
            <a:schemeClr val="tx1">
              <a:alpha val="58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4"/>
        </a:buClr>
        <a:buFont typeface="The Hand Extrablack" panose="03070A02030502020204" pitchFamily="66" charset="0"/>
        <a:buChar char="•"/>
        <a:defRPr sz="2000" kern="1200" spc="20" baseline="0">
          <a:solidFill>
            <a:schemeClr val="tx1">
              <a:alpha val="58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audio" Target="../media/media1.m4a"/><Relationship Id="rId2" Type="http://schemas.microsoft.com/office/2007/relationships/media" Target="../media/media1.m4a"/><Relationship Id="rId1" Type="http://schemas.openxmlformats.org/officeDocument/2006/relationships/tags" Target="../tags/tag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1.xml"/><Relationship Id="rId3" Type="http://schemas.openxmlformats.org/officeDocument/2006/relationships/diagramLayout" Target="../diagrams/layout10.xml"/><Relationship Id="rId7" Type="http://schemas.openxmlformats.org/officeDocument/2006/relationships/diagramData" Target="../diagrams/data11.xml"/><Relationship Id="rId12" Type="http://schemas.openxmlformats.org/officeDocument/2006/relationships/image" Target="../media/image10.png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11" Type="http://schemas.microsoft.com/office/2007/relationships/diagramDrawing" Target="../diagrams/drawing11.xml"/><Relationship Id="rId5" Type="http://schemas.openxmlformats.org/officeDocument/2006/relationships/diagramColors" Target="../diagrams/colors10.xml"/><Relationship Id="rId10" Type="http://schemas.openxmlformats.org/officeDocument/2006/relationships/diagramColors" Target="../diagrams/colors11.xml"/><Relationship Id="rId4" Type="http://schemas.openxmlformats.org/officeDocument/2006/relationships/diagramQuickStyle" Target="../diagrams/quickStyle10.xml"/><Relationship Id="rId9" Type="http://schemas.openxmlformats.org/officeDocument/2006/relationships/diagramQuickStyle" Target="../diagrams/quickStyle1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3.xml"/><Relationship Id="rId13" Type="http://schemas.openxmlformats.org/officeDocument/2006/relationships/oleObject" Target="../embeddings/oleObject1.bin"/><Relationship Id="rId3" Type="http://schemas.openxmlformats.org/officeDocument/2006/relationships/diagramLayout" Target="../diagrams/layout12.xml"/><Relationship Id="rId7" Type="http://schemas.openxmlformats.org/officeDocument/2006/relationships/diagramData" Target="../diagrams/data13.xml"/><Relationship Id="rId12" Type="http://schemas.openxmlformats.org/officeDocument/2006/relationships/image" Target="../media/image10.png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.xml"/><Relationship Id="rId11" Type="http://schemas.microsoft.com/office/2007/relationships/diagramDrawing" Target="../diagrams/drawing13.xml"/><Relationship Id="rId5" Type="http://schemas.openxmlformats.org/officeDocument/2006/relationships/diagramColors" Target="../diagrams/colors12.xml"/><Relationship Id="rId10" Type="http://schemas.openxmlformats.org/officeDocument/2006/relationships/diagramColors" Target="../diagrams/colors13.xml"/><Relationship Id="rId4" Type="http://schemas.openxmlformats.org/officeDocument/2006/relationships/diagramQuickStyle" Target="../diagrams/quickStyle12.xml"/><Relationship Id="rId9" Type="http://schemas.openxmlformats.org/officeDocument/2006/relationships/diagramQuickStyle" Target="../diagrams/quickStyle13.xml"/><Relationship Id="rId14" Type="http://schemas.openxmlformats.org/officeDocument/2006/relationships/image" Target="../media/image11.w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5.xml"/><Relationship Id="rId13" Type="http://schemas.openxmlformats.org/officeDocument/2006/relationships/image" Target="../media/image12.png"/><Relationship Id="rId3" Type="http://schemas.openxmlformats.org/officeDocument/2006/relationships/diagramData" Target="../diagrams/data14.xml"/><Relationship Id="rId7" Type="http://schemas.microsoft.com/office/2007/relationships/diagramDrawing" Target="../diagrams/drawing14.xml"/><Relationship Id="rId12" Type="http://schemas.microsoft.com/office/2007/relationships/diagramDrawing" Target="../diagrams/drawing15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4.xml"/><Relationship Id="rId11" Type="http://schemas.openxmlformats.org/officeDocument/2006/relationships/diagramColors" Target="../diagrams/colors15.xml"/><Relationship Id="rId5" Type="http://schemas.openxmlformats.org/officeDocument/2006/relationships/diagramQuickStyle" Target="../diagrams/quickStyle14.xml"/><Relationship Id="rId10" Type="http://schemas.openxmlformats.org/officeDocument/2006/relationships/diagramQuickStyle" Target="../diagrams/quickStyle15.xml"/><Relationship Id="rId4" Type="http://schemas.openxmlformats.org/officeDocument/2006/relationships/diagramLayout" Target="../diagrams/layout14.xml"/><Relationship Id="rId9" Type="http://schemas.openxmlformats.org/officeDocument/2006/relationships/diagramLayout" Target="../diagrams/layout15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7.xml"/><Relationship Id="rId3" Type="http://schemas.openxmlformats.org/officeDocument/2006/relationships/diagramLayout" Target="../diagrams/layout16.xml"/><Relationship Id="rId7" Type="http://schemas.openxmlformats.org/officeDocument/2006/relationships/diagramData" Target="../diagrams/data17.xml"/><Relationship Id="rId12" Type="http://schemas.openxmlformats.org/officeDocument/2006/relationships/image" Target="../media/image13.png"/><Relationship Id="rId2" Type="http://schemas.openxmlformats.org/officeDocument/2006/relationships/diagramData" Target="../diagrams/data1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6.xml"/><Relationship Id="rId11" Type="http://schemas.microsoft.com/office/2007/relationships/diagramDrawing" Target="../diagrams/drawing17.xml"/><Relationship Id="rId5" Type="http://schemas.openxmlformats.org/officeDocument/2006/relationships/diagramColors" Target="../diagrams/colors16.xml"/><Relationship Id="rId10" Type="http://schemas.openxmlformats.org/officeDocument/2006/relationships/diagramColors" Target="../diagrams/colors17.xml"/><Relationship Id="rId4" Type="http://schemas.openxmlformats.org/officeDocument/2006/relationships/diagramQuickStyle" Target="../diagrams/quickStyle16.xml"/><Relationship Id="rId9" Type="http://schemas.openxmlformats.org/officeDocument/2006/relationships/diagramQuickStyle" Target="../diagrams/quickStyle1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9.xml"/><Relationship Id="rId3" Type="http://schemas.openxmlformats.org/officeDocument/2006/relationships/diagramLayout" Target="../diagrams/layout18.xml"/><Relationship Id="rId7" Type="http://schemas.openxmlformats.org/officeDocument/2006/relationships/diagramData" Target="../diagrams/data19.xml"/><Relationship Id="rId12" Type="http://schemas.openxmlformats.org/officeDocument/2006/relationships/image" Target="../media/image14.png"/><Relationship Id="rId2" Type="http://schemas.openxmlformats.org/officeDocument/2006/relationships/diagramData" Target="../diagrams/data1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8.xml"/><Relationship Id="rId11" Type="http://schemas.microsoft.com/office/2007/relationships/diagramDrawing" Target="../diagrams/drawing19.xml"/><Relationship Id="rId5" Type="http://schemas.openxmlformats.org/officeDocument/2006/relationships/diagramColors" Target="../diagrams/colors18.xml"/><Relationship Id="rId10" Type="http://schemas.openxmlformats.org/officeDocument/2006/relationships/diagramColors" Target="../diagrams/colors19.xml"/><Relationship Id="rId4" Type="http://schemas.openxmlformats.org/officeDocument/2006/relationships/diagramQuickStyle" Target="../diagrams/quickStyle18.xml"/><Relationship Id="rId9" Type="http://schemas.openxmlformats.org/officeDocument/2006/relationships/diagramQuickStyle" Target="../diagrams/quickStyle19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audio" Target="../media/media2.m4a"/><Relationship Id="rId7" Type="http://schemas.openxmlformats.org/officeDocument/2006/relationships/diagramLayout" Target="../diagrams/layout1.xml"/><Relationship Id="rId12" Type="http://schemas.openxmlformats.org/officeDocument/2006/relationships/image" Target="../media/image2.png"/><Relationship Id="rId2" Type="http://schemas.microsoft.com/office/2007/relationships/media" Target="../media/media2.m4a"/><Relationship Id="rId1" Type="http://schemas.openxmlformats.org/officeDocument/2006/relationships/tags" Target="../tags/tag2.xml"/><Relationship Id="rId6" Type="http://schemas.openxmlformats.org/officeDocument/2006/relationships/diagramData" Target="../diagrams/data1.xml"/><Relationship Id="rId11" Type="http://schemas.openxmlformats.org/officeDocument/2006/relationships/image" Target="../media/image3.png"/><Relationship Id="rId5" Type="http://schemas.openxmlformats.org/officeDocument/2006/relationships/notesSlide" Target="../notesSlides/notesSlide1.xml"/><Relationship Id="rId10" Type="http://schemas.microsoft.com/office/2007/relationships/diagramDrawing" Target="../diagrams/drawing1.xml"/><Relationship Id="rId4" Type="http://schemas.openxmlformats.org/officeDocument/2006/relationships/slideLayout" Target="../slideLayouts/slideLayout2.xml"/><Relationship Id="rId9" Type="http://schemas.openxmlformats.org/officeDocument/2006/relationships/diagramColors" Target="../diagrams/colors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audio" Target="../media/media3.m4a"/><Relationship Id="rId7" Type="http://schemas.openxmlformats.org/officeDocument/2006/relationships/diagramQuickStyle" Target="../diagrams/quickStyle2.xml"/><Relationship Id="rId2" Type="http://schemas.microsoft.com/office/2007/relationships/media" Target="../media/media3.m4a"/><Relationship Id="rId1" Type="http://schemas.openxmlformats.org/officeDocument/2006/relationships/tags" Target="../tags/tag3.xml"/><Relationship Id="rId6" Type="http://schemas.openxmlformats.org/officeDocument/2006/relationships/diagramLayout" Target="../diagrams/layout2.xml"/><Relationship Id="rId11" Type="http://schemas.openxmlformats.org/officeDocument/2006/relationships/image" Target="../media/image2.png"/><Relationship Id="rId5" Type="http://schemas.openxmlformats.org/officeDocument/2006/relationships/diagramData" Target="../diagrams/data2.xml"/><Relationship Id="rId10" Type="http://schemas.openxmlformats.org/officeDocument/2006/relationships/image" Target="../media/image4.png"/><Relationship Id="rId4" Type="http://schemas.openxmlformats.org/officeDocument/2006/relationships/slideLayout" Target="../slideLayouts/slideLayout2.xml"/><Relationship Id="rId9" Type="http://schemas.microsoft.com/office/2007/relationships/diagramDrawing" Target="../diagrams/drawing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image" Target="../media/image5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diagramLayout" Target="../diagrams/layout5.xml"/><Relationship Id="rId7" Type="http://schemas.openxmlformats.org/officeDocument/2006/relationships/image" Target="../media/image5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Relationship Id="rId9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Relationship Id="rId9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Relationship Id="rId9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9.xml"/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12" Type="http://schemas.microsoft.com/office/2007/relationships/diagramDrawing" Target="../diagrams/drawing9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11" Type="http://schemas.openxmlformats.org/officeDocument/2006/relationships/diagramColors" Target="../diagrams/colors9.xml"/><Relationship Id="rId5" Type="http://schemas.openxmlformats.org/officeDocument/2006/relationships/diagramQuickStyle" Target="../diagrams/quickStyle8.xml"/><Relationship Id="rId10" Type="http://schemas.openxmlformats.org/officeDocument/2006/relationships/diagramQuickStyle" Target="../diagrams/quickStyle9.xml"/><Relationship Id="rId4" Type="http://schemas.openxmlformats.org/officeDocument/2006/relationships/diagramLayout" Target="../diagrams/layout8.xml"/><Relationship Id="rId9" Type="http://schemas.openxmlformats.org/officeDocument/2006/relationships/diagramLayout" Target="../diagrams/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6" name="Rectangle 47">
            <a:extLst>
              <a:ext uri="{FF2B5EF4-FFF2-40B4-BE49-F238E27FC236}">
                <a16:creationId xmlns:a16="http://schemas.microsoft.com/office/drawing/2014/main" id="{A20E4EF1-6AA9-4634-A88F-4930378065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49">
            <a:extLst>
              <a:ext uri="{FF2B5EF4-FFF2-40B4-BE49-F238E27FC236}">
                <a16:creationId xmlns:a16="http://schemas.microsoft.com/office/drawing/2014/main" id="{DD0558E7-61D4-43D8-ADB8-96DE971186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33B601-4118-4959-ACF1-96914DA27A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49565" y="1964020"/>
            <a:ext cx="9492866" cy="3603392"/>
          </a:xfrm>
        </p:spPr>
        <p:txBody>
          <a:bodyPr wrap="square" anchor="t">
            <a:noAutofit/>
          </a:bodyPr>
          <a:lstStyle/>
          <a:p>
            <a:pPr marL="0" marR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</a:pPr>
            <a:br>
              <a:rPr lang="en-US" sz="2800" b="1" dirty="0">
                <a:latin typeface="Helvetica" panose="020B0604020202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en-US" sz="2800" b="1" dirty="0">
                <a:latin typeface="Helvetica" panose="020B0604020202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Written by Michael Freitag, Maximilian </a:t>
            </a:r>
            <a:r>
              <a:rPr lang="en-US" sz="2800" b="1" dirty="0" err="1">
                <a:latin typeface="Helvetica" panose="020B0604020202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Bandle</a:t>
            </a:r>
            <a:r>
              <a:rPr lang="en-US" sz="2800" b="1" dirty="0">
                <a:latin typeface="Helvetica" panose="020B0604020202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Tobias Schmidt, </a:t>
            </a:r>
            <a:r>
              <a:rPr lang="en-US" sz="2800" b="1" dirty="0" err="1">
                <a:latin typeface="Helvetica" panose="020B0604020202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Alfons</a:t>
            </a:r>
            <a:r>
              <a:rPr lang="en-US" sz="2800" b="1" dirty="0">
                <a:latin typeface="Helvetica" panose="020B0604020202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Kemper, and Thomas Neumann</a:t>
            </a:r>
            <a:br>
              <a:rPr lang="en-US" sz="2800" b="1" dirty="0">
                <a:latin typeface="Helvetica" panose="020B0604020202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br>
              <a:rPr lang="en-US" sz="2800" b="1" dirty="0">
                <a:latin typeface="Helvetica" panose="020B0604020202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en-US" sz="2800" b="1" dirty="0">
                <a:latin typeface="Helvetica" panose="020B0604020202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Presented by Jeremy Robichaud and Mohammadali Rahnama</a:t>
            </a:r>
          </a:p>
        </p:txBody>
      </p:sp>
      <p:grpSp>
        <p:nvGrpSpPr>
          <p:cNvPr id="63" name="Group 51">
            <a:extLst>
              <a:ext uri="{FF2B5EF4-FFF2-40B4-BE49-F238E27FC236}">
                <a16:creationId xmlns:a16="http://schemas.microsoft.com/office/drawing/2014/main" id="{C8F3AECA-1E28-4DB0-901D-747B827596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89400" y="406270"/>
            <a:ext cx="684878" cy="1449344"/>
            <a:chOff x="643527" y="1187494"/>
            <a:chExt cx="1434178" cy="3035022"/>
          </a:xfrm>
        </p:grpSpPr>
        <p:sp>
          <p:nvSpPr>
            <p:cNvPr id="53" name="Freeform 78">
              <a:extLst>
                <a:ext uri="{FF2B5EF4-FFF2-40B4-BE49-F238E27FC236}">
                  <a16:creationId xmlns:a16="http://schemas.microsoft.com/office/drawing/2014/main" id="{F137E6B0-A1AA-47FF-AAB8-9E5D6B701C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800114">
              <a:off x="1083914" y="3331230"/>
              <a:ext cx="879143" cy="903430"/>
            </a:xfrm>
            <a:custGeom>
              <a:avLst/>
              <a:gdLst>
                <a:gd name="T0" fmla="*/ 32 w 58"/>
                <a:gd name="T1" fmla="*/ 56 h 60"/>
                <a:gd name="T2" fmla="*/ 24 w 58"/>
                <a:gd name="T3" fmla="*/ 48 h 60"/>
                <a:gd name="T4" fmla="*/ 14 w 58"/>
                <a:gd name="T5" fmla="*/ 36 h 60"/>
                <a:gd name="T6" fmla="*/ 7 w 58"/>
                <a:gd name="T7" fmla="*/ 29 h 60"/>
                <a:gd name="T8" fmla="*/ 1 w 58"/>
                <a:gd name="T9" fmla="*/ 17 h 60"/>
                <a:gd name="T10" fmla="*/ 7 w 58"/>
                <a:gd name="T11" fmla="*/ 4 h 60"/>
                <a:gd name="T12" fmla="*/ 17 w 58"/>
                <a:gd name="T13" fmla="*/ 1 h 60"/>
                <a:gd name="T14" fmla="*/ 29 w 58"/>
                <a:gd name="T15" fmla="*/ 6 h 60"/>
                <a:gd name="T16" fmla="*/ 31 w 58"/>
                <a:gd name="T17" fmla="*/ 8 h 60"/>
                <a:gd name="T18" fmla="*/ 38 w 58"/>
                <a:gd name="T19" fmla="*/ 15 h 60"/>
                <a:gd name="T20" fmla="*/ 44 w 58"/>
                <a:gd name="T21" fmla="*/ 22 h 60"/>
                <a:gd name="T22" fmla="*/ 54 w 58"/>
                <a:gd name="T23" fmla="*/ 33 h 60"/>
                <a:gd name="T24" fmla="*/ 58 w 58"/>
                <a:gd name="T25" fmla="*/ 44 h 60"/>
                <a:gd name="T26" fmla="*/ 53 w 58"/>
                <a:gd name="T27" fmla="*/ 54 h 60"/>
                <a:gd name="T28" fmla="*/ 42 w 58"/>
                <a:gd name="T29" fmla="*/ 60 h 60"/>
                <a:gd name="T30" fmla="*/ 32 w 58"/>
                <a:gd name="T31" fmla="*/ 56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8" h="60">
                  <a:moveTo>
                    <a:pt x="32" y="56"/>
                  </a:moveTo>
                  <a:cubicBezTo>
                    <a:pt x="30" y="54"/>
                    <a:pt x="31" y="55"/>
                    <a:pt x="24" y="48"/>
                  </a:cubicBezTo>
                  <a:cubicBezTo>
                    <a:pt x="17" y="40"/>
                    <a:pt x="14" y="36"/>
                    <a:pt x="14" y="36"/>
                  </a:cubicBezTo>
                  <a:cubicBezTo>
                    <a:pt x="8" y="30"/>
                    <a:pt x="14" y="37"/>
                    <a:pt x="7" y="29"/>
                  </a:cubicBezTo>
                  <a:cubicBezTo>
                    <a:pt x="3" y="24"/>
                    <a:pt x="1" y="20"/>
                    <a:pt x="1" y="17"/>
                  </a:cubicBezTo>
                  <a:cubicBezTo>
                    <a:pt x="0" y="13"/>
                    <a:pt x="3" y="9"/>
                    <a:pt x="7" y="4"/>
                  </a:cubicBezTo>
                  <a:cubicBezTo>
                    <a:pt x="10" y="2"/>
                    <a:pt x="13" y="0"/>
                    <a:pt x="17" y="1"/>
                  </a:cubicBezTo>
                  <a:cubicBezTo>
                    <a:pt x="21" y="1"/>
                    <a:pt x="25" y="3"/>
                    <a:pt x="29" y="6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3" y="11"/>
                    <a:pt x="37" y="15"/>
                    <a:pt x="38" y="15"/>
                  </a:cubicBezTo>
                  <a:cubicBezTo>
                    <a:pt x="42" y="20"/>
                    <a:pt x="40" y="18"/>
                    <a:pt x="44" y="22"/>
                  </a:cubicBezTo>
                  <a:cubicBezTo>
                    <a:pt x="51" y="29"/>
                    <a:pt x="50" y="29"/>
                    <a:pt x="54" y="33"/>
                  </a:cubicBezTo>
                  <a:cubicBezTo>
                    <a:pt x="57" y="37"/>
                    <a:pt x="58" y="40"/>
                    <a:pt x="58" y="44"/>
                  </a:cubicBezTo>
                  <a:cubicBezTo>
                    <a:pt x="58" y="47"/>
                    <a:pt x="56" y="50"/>
                    <a:pt x="53" y="54"/>
                  </a:cubicBezTo>
                  <a:cubicBezTo>
                    <a:pt x="49" y="58"/>
                    <a:pt x="45" y="60"/>
                    <a:pt x="42" y="60"/>
                  </a:cubicBezTo>
                  <a:cubicBezTo>
                    <a:pt x="39" y="60"/>
                    <a:pt x="36" y="59"/>
                    <a:pt x="32" y="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54" name="Freeform 79">
              <a:extLst>
                <a:ext uri="{FF2B5EF4-FFF2-40B4-BE49-F238E27FC236}">
                  <a16:creationId xmlns:a16="http://schemas.microsoft.com/office/drawing/2014/main" id="{F72FB821-5AF0-4EA1-B84B-D5E12D8333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800114">
              <a:off x="869193" y="1989904"/>
              <a:ext cx="743890" cy="1195221"/>
            </a:xfrm>
            <a:custGeom>
              <a:avLst/>
              <a:gdLst>
                <a:gd name="T0" fmla="*/ 15 w 49"/>
                <a:gd name="T1" fmla="*/ 65 h 79"/>
                <a:gd name="T2" fmla="*/ 12 w 49"/>
                <a:gd name="T3" fmla="*/ 54 h 79"/>
                <a:gd name="T4" fmla="*/ 8 w 49"/>
                <a:gd name="T5" fmla="*/ 33 h 79"/>
                <a:gd name="T6" fmla="*/ 38 w 49"/>
                <a:gd name="T7" fmla="*/ 24 h 79"/>
                <a:gd name="T8" fmla="*/ 45 w 49"/>
                <a:gd name="T9" fmla="*/ 70 h 79"/>
                <a:gd name="T10" fmla="*/ 15 w 49"/>
                <a:gd name="T11" fmla="*/ 65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" h="79">
                  <a:moveTo>
                    <a:pt x="15" y="65"/>
                  </a:moveTo>
                  <a:cubicBezTo>
                    <a:pt x="14" y="59"/>
                    <a:pt x="13" y="58"/>
                    <a:pt x="12" y="54"/>
                  </a:cubicBezTo>
                  <a:cubicBezTo>
                    <a:pt x="11" y="45"/>
                    <a:pt x="10" y="40"/>
                    <a:pt x="8" y="33"/>
                  </a:cubicBezTo>
                  <a:cubicBezTo>
                    <a:pt x="0" y="9"/>
                    <a:pt x="34" y="0"/>
                    <a:pt x="38" y="24"/>
                  </a:cubicBezTo>
                  <a:cubicBezTo>
                    <a:pt x="43" y="43"/>
                    <a:pt x="49" y="60"/>
                    <a:pt x="45" y="70"/>
                  </a:cubicBezTo>
                  <a:cubicBezTo>
                    <a:pt x="38" y="77"/>
                    <a:pt x="19" y="79"/>
                    <a:pt x="15" y="6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55" name="Freeform 85">
              <a:extLst>
                <a:ext uri="{FF2B5EF4-FFF2-40B4-BE49-F238E27FC236}">
                  <a16:creationId xmlns:a16="http://schemas.microsoft.com/office/drawing/2014/main" id="{DFE0F740-8A45-42B9-BEF6-A75329504F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800114">
              <a:off x="1316205" y="967005"/>
              <a:ext cx="541011" cy="981989"/>
            </a:xfrm>
            <a:custGeom>
              <a:avLst/>
              <a:gdLst>
                <a:gd name="T0" fmla="*/ 36 w 36"/>
                <a:gd name="T1" fmla="*/ 15 h 65"/>
                <a:gd name="T2" fmla="*/ 34 w 36"/>
                <a:gd name="T3" fmla="*/ 5 h 65"/>
                <a:gd name="T4" fmla="*/ 28 w 36"/>
                <a:gd name="T5" fmla="*/ 1 h 65"/>
                <a:gd name="T6" fmla="*/ 23 w 36"/>
                <a:gd name="T7" fmla="*/ 0 h 65"/>
                <a:gd name="T8" fmla="*/ 13 w 36"/>
                <a:gd name="T9" fmla="*/ 1 h 65"/>
                <a:gd name="T10" fmla="*/ 7 w 36"/>
                <a:gd name="T11" fmla="*/ 9 h 65"/>
                <a:gd name="T12" fmla="*/ 4 w 36"/>
                <a:gd name="T13" fmla="*/ 19 h 65"/>
                <a:gd name="T14" fmla="*/ 0 w 36"/>
                <a:gd name="T15" fmla="*/ 44 h 65"/>
                <a:gd name="T16" fmla="*/ 1 w 36"/>
                <a:gd name="T17" fmla="*/ 58 h 65"/>
                <a:gd name="T18" fmla="*/ 8 w 36"/>
                <a:gd name="T19" fmla="*/ 64 h 65"/>
                <a:gd name="T20" fmla="*/ 16 w 36"/>
                <a:gd name="T21" fmla="*/ 65 h 65"/>
                <a:gd name="T22" fmla="*/ 25 w 36"/>
                <a:gd name="T23" fmla="*/ 63 h 65"/>
                <a:gd name="T24" fmla="*/ 31 w 36"/>
                <a:gd name="T25" fmla="*/ 55 h 65"/>
                <a:gd name="T26" fmla="*/ 34 w 36"/>
                <a:gd name="T27" fmla="*/ 40 h 65"/>
                <a:gd name="T28" fmla="*/ 36 w 36"/>
                <a:gd name="T29" fmla="*/ 15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6" h="65">
                  <a:moveTo>
                    <a:pt x="36" y="15"/>
                  </a:moveTo>
                  <a:cubicBezTo>
                    <a:pt x="36" y="10"/>
                    <a:pt x="35" y="7"/>
                    <a:pt x="34" y="5"/>
                  </a:cubicBezTo>
                  <a:cubicBezTo>
                    <a:pt x="33" y="3"/>
                    <a:pt x="31" y="2"/>
                    <a:pt x="28" y="1"/>
                  </a:cubicBezTo>
                  <a:cubicBezTo>
                    <a:pt x="27" y="1"/>
                    <a:pt x="25" y="1"/>
                    <a:pt x="23" y="0"/>
                  </a:cubicBezTo>
                  <a:cubicBezTo>
                    <a:pt x="19" y="0"/>
                    <a:pt x="16" y="0"/>
                    <a:pt x="13" y="1"/>
                  </a:cubicBezTo>
                  <a:cubicBezTo>
                    <a:pt x="11" y="2"/>
                    <a:pt x="9" y="4"/>
                    <a:pt x="7" y="9"/>
                  </a:cubicBezTo>
                  <a:cubicBezTo>
                    <a:pt x="6" y="13"/>
                    <a:pt x="5" y="17"/>
                    <a:pt x="4" y="19"/>
                  </a:cubicBezTo>
                  <a:cubicBezTo>
                    <a:pt x="2" y="29"/>
                    <a:pt x="0" y="44"/>
                    <a:pt x="0" y="44"/>
                  </a:cubicBezTo>
                  <a:cubicBezTo>
                    <a:pt x="0" y="50"/>
                    <a:pt x="0" y="55"/>
                    <a:pt x="1" y="58"/>
                  </a:cubicBezTo>
                  <a:cubicBezTo>
                    <a:pt x="2" y="61"/>
                    <a:pt x="5" y="63"/>
                    <a:pt x="8" y="64"/>
                  </a:cubicBezTo>
                  <a:cubicBezTo>
                    <a:pt x="11" y="65"/>
                    <a:pt x="13" y="65"/>
                    <a:pt x="16" y="65"/>
                  </a:cubicBezTo>
                  <a:cubicBezTo>
                    <a:pt x="19" y="65"/>
                    <a:pt x="22" y="64"/>
                    <a:pt x="25" y="63"/>
                  </a:cubicBezTo>
                  <a:cubicBezTo>
                    <a:pt x="28" y="61"/>
                    <a:pt x="30" y="59"/>
                    <a:pt x="31" y="55"/>
                  </a:cubicBezTo>
                  <a:cubicBezTo>
                    <a:pt x="32" y="50"/>
                    <a:pt x="31" y="54"/>
                    <a:pt x="34" y="40"/>
                  </a:cubicBezTo>
                  <a:lnTo>
                    <a:pt x="36" y="1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3214C51D-3B74-4CCB-82B8-A184460FCA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025210" y="268794"/>
            <a:ext cx="632305" cy="1606552"/>
            <a:chOff x="10224385" y="954724"/>
            <a:chExt cx="1324087" cy="3364228"/>
          </a:xfrm>
        </p:grpSpPr>
        <p:sp>
          <p:nvSpPr>
            <p:cNvPr id="58" name="Freeform 80">
              <a:extLst>
                <a:ext uri="{FF2B5EF4-FFF2-40B4-BE49-F238E27FC236}">
                  <a16:creationId xmlns:a16="http://schemas.microsoft.com/office/drawing/2014/main" id="{66CD91DA-BDB8-476E-8111-2918188D6D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562739" y="2385730"/>
              <a:ext cx="985733" cy="504616"/>
            </a:xfrm>
            <a:custGeom>
              <a:avLst/>
              <a:gdLst>
                <a:gd name="T0" fmla="*/ 53 w 66"/>
                <a:gd name="T1" fmla="*/ 33 h 34"/>
                <a:gd name="T2" fmla="*/ 39 w 66"/>
                <a:gd name="T3" fmla="*/ 33 h 34"/>
                <a:gd name="T4" fmla="*/ 21 w 66"/>
                <a:gd name="T5" fmla="*/ 33 h 34"/>
                <a:gd name="T6" fmla="*/ 12 w 66"/>
                <a:gd name="T7" fmla="*/ 32 h 34"/>
                <a:gd name="T8" fmla="*/ 3 w 66"/>
                <a:gd name="T9" fmla="*/ 28 h 34"/>
                <a:gd name="T10" fmla="*/ 0 w 66"/>
                <a:gd name="T11" fmla="*/ 21 h 34"/>
                <a:gd name="T12" fmla="*/ 0 w 66"/>
                <a:gd name="T13" fmla="*/ 16 h 34"/>
                <a:gd name="T14" fmla="*/ 3 w 66"/>
                <a:gd name="T15" fmla="*/ 7 h 34"/>
                <a:gd name="T16" fmla="*/ 11 w 66"/>
                <a:gd name="T17" fmla="*/ 3 h 34"/>
                <a:gd name="T18" fmla="*/ 23 w 66"/>
                <a:gd name="T19" fmla="*/ 2 h 34"/>
                <a:gd name="T20" fmla="*/ 43 w 66"/>
                <a:gd name="T21" fmla="*/ 0 h 34"/>
                <a:gd name="T22" fmla="*/ 48 w 66"/>
                <a:gd name="T23" fmla="*/ 0 h 34"/>
                <a:gd name="T24" fmla="*/ 62 w 66"/>
                <a:gd name="T25" fmla="*/ 4 h 34"/>
                <a:gd name="T26" fmla="*/ 66 w 66"/>
                <a:gd name="T27" fmla="*/ 13 h 34"/>
                <a:gd name="T28" fmla="*/ 66 w 66"/>
                <a:gd name="T29" fmla="*/ 20 h 34"/>
                <a:gd name="T30" fmla="*/ 62 w 66"/>
                <a:gd name="T31" fmla="*/ 29 h 34"/>
                <a:gd name="T32" fmla="*/ 53 w 66"/>
                <a:gd name="T33" fmla="*/ 3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6" h="34">
                  <a:moveTo>
                    <a:pt x="53" y="33"/>
                  </a:moveTo>
                  <a:cubicBezTo>
                    <a:pt x="47" y="33"/>
                    <a:pt x="53" y="34"/>
                    <a:pt x="39" y="33"/>
                  </a:cubicBezTo>
                  <a:cubicBezTo>
                    <a:pt x="24" y="33"/>
                    <a:pt x="21" y="33"/>
                    <a:pt x="21" y="33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7" y="31"/>
                    <a:pt x="4" y="30"/>
                    <a:pt x="3" y="28"/>
                  </a:cubicBezTo>
                  <a:cubicBezTo>
                    <a:pt x="1" y="26"/>
                    <a:pt x="0" y="24"/>
                    <a:pt x="0" y="21"/>
                  </a:cubicBezTo>
                  <a:cubicBezTo>
                    <a:pt x="0" y="21"/>
                    <a:pt x="0" y="19"/>
                    <a:pt x="0" y="16"/>
                  </a:cubicBezTo>
                  <a:cubicBezTo>
                    <a:pt x="0" y="13"/>
                    <a:pt x="1" y="10"/>
                    <a:pt x="3" y="7"/>
                  </a:cubicBezTo>
                  <a:cubicBezTo>
                    <a:pt x="4" y="5"/>
                    <a:pt x="7" y="3"/>
                    <a:pt x="11" y="3"/>
                  </a:cubicBezTo>
                  <a:cubicBezTo>
                    <a:pt x="16" y="2"/>
                    <a:pt x="20" y="2"/>
                    <a:pt x="23" y="2"/>
                  </a:cubicBezTo>
                  <a:cubicBezTo>
                    <a:pt x="32" y="1"/>
                    <a:pt x="37" y="0"/>
                    <a:pt x="43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4" y="1"/>
                    <a:pt x="59" y="3"/>
                    <a:pt x="62" y="4"/>
                  </a:cubicBezTo>
                  <a:cubicBezTo>
                    <a:pt x="65" y="6"/>
                    <a:pt x="66" y="9"/>
                    <a:pt x="66" y="13"/>
                  </a:cubicBezTo>
                  <a:cubicBezTo>
                    <a:pt x="66" y="15"/>
                    <a:pt x="66" y="17"/>
                    <a:pt x="66" y="20"/>
                  </a:cubicBezTo>
                  <a:cubicBezTo>
                    <a:pt x="65" y="23"/>
                    <a:pt x="64" y="26"/>
                    <a:pt x="62" y="29"/>
                  </a:cubicBezTo>
                  <a:cubicBezTo>
                    <a:pt x="60" y="31"/>
                    <a:pt x="57" y="32"/>
                    <a:pt x="53" y="3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59" name="Freeform 84">
              <a:extLst>
                <a:ext uri="{FF2B5EF4-FFF2-40B4-BE49-F238E27FC236}">
                  <a16:creationId xmlns:a16="http://schemas.microsoft.com/office/drawing/2014/main" id="{576CF7BA-63E8-47BF-AB8E-E9134BE8EF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874527">
              <a:off x="10288245" y="954724"/>
              <a:ext cx="852074" cy="892781"/>
            </a:xfrm>
            <a:custGeom>
              <a:avLst/>
              <a:gdLst>
                <a:gd name="T0" fmla="*/ 4 w 57"/>
                <a:gd name="T1" fmla="*/ 34 h 60"/>
                <a:gd name="T2" fmla="*/ 17 w 57"/>
                <a:gd name="T3" fmla="*/ 18 h 60"/>
                <a:gd name="T4" fmla="*/ 26 w 57"/>
                <a:gd name="T5" fmla="*/ 8 h 60"/>
                <a:gd name="T6" fmla="*/ 29 w 57"/>
                <a:gd name="T7" fmla="*/ 5 h 60"/>
                <a:gd name="T8" fmla="*/ 41 w 57"/>
                <a:gd name="T9" fmla="*/ 0 h 60"/>
                <a:gd name="T10" fmla="*/ 51 w 57"/>
                <a:gd name="T11" fmla="*/ 6 h 60"/>
                <a:gd name="T12" fmla="*/ 56 w 57"/>
                <a:gd name="T13" fmla="*/ 16 h 60"/>
                <a:gd name="T14" fmla="*/ 51 w 57"/>
                <a:gd name="T15" fmla="*/ 28 h 60"/>
                <a:gd name="T16" fmla="*/ 29 w 57"/>
                <a:gd name="T17" fmla="*/ 53 h 60"/>
                <a:gd name="T18" fmla="*/ 17 w 57"/>
                <a:gd name="T19" fmla="*/ 59 h 60"/>
                <a:gd name="T20" fmla="*/ 5 w 57"/>
                <a:gd name="T21" fmla="*/ 54 h 60"/>
                <a:gd name="T22" fmla="*/ 0 w 57"/>
                <a:gd name="T23" fmla="*/ 45 h 60"/>
                <a:gd name="T24" fmla="*/ 4 w 57"/>
                <a:gd name="T25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7" h="60">
                  <a:moveTo>
                    <a:pt x="4" y="34"/>
                  </a:moveTo>
                  <a:cubicBezTo>
                    <a:pt x="5" y="33"/>
                    <a:pt x="17" y="18"/>
                    <a:pt x="17" y="18"/>
                  </a:cubicBezTo>
                  <a:cubicBezTo>
                    <a:pt x="21" y="14"/>
                    <a:pt x="24" y="10"/>
                    <a:pt x="26" y="8"/>
                  </a:cubicBezTo>
                  <a:cubicBezTo>
                    <a:pt x="29" y="5"/>
                    <a:pt x="29" y="5"/>
                    <a:pt x="29" y="5"/>
                  </a:cubicBezTo>
                  <a:cubicBezTo>
                    <a:pt x="34" y="2"/>
                    <a:pt x="38" y="0"/>
                    <a:pt x="41" y="0"/>
                  </a:cubicBezTo>
                  <a:cubicBezTo>
                    <a:pt x="44" y="1"/>
                    <a:pt x="47" y="2"/>
                    <a:pt x="51" y="6"/>
                  </a:cubicBezTo>
                  <a:cubicBezTo>
                    <a:pt x="55" y="10"/>
                    <a:pt x="57" y="13"/>
                    <a:pt x="56" y="16"/>
                  </a:cubicBezTo>
                  <a:cubicBezTo>
                    <a:pt x="56" y="19"/>
                    <a:pt x="54" y="23"/>
                    <a:pt x="51" y="28"/>
                  </a:cubicBezTo>
                  <a:cubicBezTo>
                    <a:pt x="51" y="28"/>
                    <a:pt x="33" y="48"/>
                    <a:pt x="29" y="53"/>
                  </a:cubicBezTo>
                  <a:cubicBezTo>
                    <a:pt x="25" y="57"/>
                    <a:pt x="21" y="59"/>
                    <a:pt x="17" y="59"/>
                  </a:cubicBezTo>
                  <a:cubicBezTo>
                    <a:pt x="13" y="60"/>
                    <a:pt x="9" y="58"/>
                    <a:pt x="5" y="54"/>
                  </a:cubicBezTo>
                  <a:cubicBezTo>
                    <a:pt x="2" y="51"/>
                    <a:pt x="0" y="48"/>
                    <a:pt x="0" y="45"/>
                  </a:cubicBezTo>
                  <a:cubicBezTo>
                    <a:pt x="0" y="42"/>
                    <a:pt x="2" y="38"/>
                    <a:pt x="4" y="3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60" name="Freeform 87">
              <a:extLst>
                <a:ext uri="{FF2B5EF4-FFF2-40B4-BE49-F238E27FC236}">
                  <a16:creationId xmlns:a16="http://schemas.microsoft.com/office/drawing/2014/main" id="{C0C95E2B-D068-4E18-85DE-266A42E6C6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20630858">
              <a:off x="10224385" y="3437261"/>
              <a:ext cx="824227" cy="881691"/>
            </a:xfrm>
            <a:custGeom>
              <a:avLst/>
              <a:gdLst>
                <a:gd name="T0" fmla="*/ 0 w 55"/>
                <a:gd name="T1" fmla="*/ 17 h 59"/>
                <a:gd name="T2" fmla="*/ 1 w 55"/>
                <a:gd name="T3" fmla="*/ 11 h 59"/>
                <a:gd name="T4" fmla="*/ 4 w 55"/>
                <a:gd name="T5" fmla="*/ 6 h 59"/>
                <a:gd name="T6" fmla="*/ 7 w 55"/>
                <a:gd name="T7" fmla="*/ 4 h 59"/>
                <a:gd name="T8" fmla="*/ 14 w 55"/>
                <a:gd name="T9" fmla="*/ 0 h 59"/>
                <a:gd name="T10" fmla="*/ 23 w 55"/>
                <a:gd name="T11" fmla="*/ 3 h 59"/>
                <a:gd name="T12" fmla="*/ 31 w 55"/>
                <a:gd name="T13" fmla="*/ 11 h 59"/>
                <a:gd name="T14" fmla="*/ 38 w 55"/>
                <a:gd name="T15" fmla="*/ 20 h 59"/>
                <a:gd name="T16" fmla="*/ 48 w 55"/>
                <a:gd name="T17" fmla="*/ 31 h 59"/>
                <a:gd name="T18" fmla="*/ 55 w 55"/>
                <a:gd name="T19" fmla="*/ 43 h 59"/>
                <a:gd name="T20" fmla="*/ 49 w 55"/>
                <a:gd name="T21" fmla="*/ 55 h 59"/>
                <a:gd name="T22" fmla="*/ 38 w 55"/>
                <a:gd name="T23" fmla="*/ 59 h 59"/>
                <a:gd name="T24" fmla="*/ 33 w 55"/>
                <a:gd name="T25" fmla="*/ 58 h 59"/>
                <a:gd name="T26" fmla="*/ 26 w 55"/>
                <a:gd name="T27" fmla="*/ 53 h 59"/>
                <a:gd name="T28" fmla="*/ 5 w 55"/>
                <a:gd name="T29" fmla="*/ 27 h 59"/>
                <a:gd name="T30" fmla="*/ 0 w 55"/>
                <a:gd name="T31" fmla="*/ 1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5" h="59">
                  <a:moveTo>
                    <a:pt x="0" y="17"/>
                  </a:moveTo>
                  <a:cubicBezTo>
                    <a:pt x="0" y="14"/>
                    <a:pt x="0" y="12"/>
                    <a:pt x="1" y="11"/>
                  </a:cubicBezTo>
                  <a:cubicBezTo>
                    <a:pt x="2" y="9"/>
                    <a:pt x="3" y="8"/>
                    <a:pt x="4" y="6"/>
                  </a:cubicBezTo>
                  <a:cubicBezTo>
                    <a:pt x="6" y="5"/>
                    <a:pt x="7" y="4"/>
                    <a:pt x="7" y="4"/>
                  </a:cubicBezTo>
                  <a:cubicBezTo>
                    <a:pt x="9" y="2"/>
                    <a:pt x="12" y="1"/>
                    <a:pt x="14" y="0"/>
                  </a:cubicBezTo>
                  <a:cubicBezTo>
                    <a:pt x="17" y="0"/>
                    <a:pt x="20" y="1"/>
                    <a:pt x="23" y="3"/>
                  </a:cubicBezTo>
                  <a:cubicBezTo>
                    <a:pt x="26" y="4"/>
                    <a:pt x="29" y="7"/>
                    <a:pt x="31" y="11"/>
                  </a:cubicBezTo>
                  <a:cubicBezTo>
                    <a:pt x="38" y="20"/>
                    <a:pt x="38" y="20"/>
                    <a:pt x="38" y="20"/>
                  </a:cubicBezTo>
                  <a:cubicBezTo>
                    <a:pt x="48" y="31"/>
                    <a:pt x="48" y="31"/>
                    <a:pt x="48" y="31"/>
                  </a:cubicBezTo>
                  <a:cubicBezTo>
                    <a:pt x="52" y="36"/>
                    <a:pt x="54" y="40"/>
                    <a:pt x="55" y="43"/>
                  </a:cubicBezTo>
                  <a:cubicBezTo>
                    <a:pt x="55" y="47"/>
                    <a:pt x="54" y="52"/>
                    <a:pt x="49" y="55"/>
                  </a:cubicBezTo>
                  <a:cubicBezTo>
                    <a:pt x="45" y="58"/>
                    <a:pt x="41" y="59"/>
                    <a:pt x="38" y="59"/>
                  </a:cubicBezTo>
                  <a:cubicBezTo>
                    <a:pt x="37" y="59"/>
                    <a:pt x="35" y="59"/>
                    <a:pt x="33" y="58"/>
                  </a:cubicBezTo>
                  <a:cubicBezTo>
                    <a:pt x="31" y="57"/>
                    <a:pt x="29" y="55"/>
                    <a:pt x="26" y="53"/>
                  </a:cubicBezTo>
                  <a:cubicBezTo>
                    <a:pt x="23" y="50"/>
                    <a:pt x="5" y="27"/>
                    <a:pt x="5" y="27"/>
                  </a:cubicBezTo>
                  <a:cubicBezTo>
                    <a:pt x="2" y="23"/>
                    <a:pt x="0" y="19"/>
                    <a:pt x="0" y="1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</p:grpSp>
      <p:sp useBgFill="1">
        <p:nvSpPr>
          <p:cNvPr id="62" name="Freeform: Shape 61">
            <a:extLst>
              <a:ext uri="{FF2B5EF4-FFF2-40B4-BE49-F238E27FC236}">
                <a16:creationId xmlns:a16="http://schemas.microsoft.com/office/drawing/2014/main" id="{61DBDC3E-EFBF-429B-957B-6C76FFB449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5693480" y="359481"/>
            <a:ext cx="805041" cy="12192001"/>
          </a:xfrm>
          <a:custGeom>
            <a:avLst/>
            <a:gdLst>
              <a:gd name="connsiteX0" fmla="*/ 0 w 805041"/>
              <a:gd name="connsiteY0" fmla="*/ 12192001 h 12192001"/>
              <a:gd name="connsiteX1" fmla="*/ 2268 w 805041"/>
              <a:gd name="connsiteY1" fmla="*/ 11635931 h 12192001"/>
              <a:gd name="connsiteX2" fmla="*/ 39265 w 805041"/>
              <a:gd name="connsiteY2" fmla="*/ 9246579 h 12192001"/>
              <a:gd name="connsiteX3" fmla="*/ 79643 w 805041"/>
              <a:gd name="connsiteY3" fmla="*/ 7976300 h 12192001"/>
              <a:gd name="connsiteX4" fmla="*/ 39265 w 805041"/>
              <a:gd name="connsiteY4" fmla="*/ 7150621 h 12192001"/>
              <a:gd name="connsiteX5" fmla="*/ 39265 w 805041"/>
              <a:gd name="connsiteY5" fmla="*/ 6515481 h 12192001"/>
              <a:gd name="connsiteX6" fmla="*/ 39265 w 805041"/>
              <a:gd name="connsiteY6" fmla="*/ 4864121 h 12192001"/>
              <a:gd name="connsiteX7" fmla="*/ 79645 w 805041"/>
              <a:gd name="connsiteY7" fmla="*/ 2958705 h 12192001"/>
              <a:gd name="connsiteX8" fmla="*/ 54260 w 805041"/>
              <a:gd name="connsiteY8" fmla="*/ 203487 h 12192001"/>
              <a:gd name="connsiteX9" fmla="*/ 52385 w 805041"/>
              <a:gd name="connsiteY9" fmla="*/ 0 h 12192001"/>
              <a:gd name="connsiteX10" fmla="*/ 805041 w 805041"/>
              <a:gd name="connsiteY10" fmla="*/ 0 h 12192001"/>
              <a:gd name="connsiteX11" fmla="*/ 805040 w 805041"/>
              <a:gd name="connsiteY11" fmla="*/ 12192001 h 12192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05041" h="12192001">
                <a:moveTo>
                  <a:pt x="0" y="12192001"/>
                </a:moveTo>
                <a:lnTo>
                  <a:pt x="2268" y="11635931"/>
                </a:lnTo>
                <a:cubicBezTo>
                  <a:pt x="6616" y="10932425"/>
                  <a:pt x="16553" y="10139742"/>
                  <a:pt x="39265" y="9246579"/>
                </a:cubicBezTo>
                <a:cubicBezTo>
                  <a:pt x="79643" y="7976300"/>
                  <a:pt x="79643" y="7976300"/>
                  <a:pt x="79643" y="7976300"/>
                </a:cubicBezTo>
                <a:cubicBezTo>
                  <a:pt x="79643" y="7722245"/>
                  <a:pt x="39265" y="7468190"/>
                  <a:pt x="39265" y="7150621"/>
                </a:cubicBezTo>
                <a:cubicBezTo>
                  <a:pt x="39265" y="6833051"/>
                  <a:pt x="39265" y="6578996"/>
                  <a:pt x="39265" y="6515481"/>
                </a:cubicBezTo>
                <a:cubicBezTo>
                  <a:pt x="39265" y="4864121"/>
                  <a:pt x="39265" y="4864121"/>
                  <a:pt x="39265" y="4864121"/>
                </a:cubicBezTo>
                <a:cubicBezTo>
                  <a:pt x="79645" y="2958705"/>
                  <a:pt x="79645" y="2958705"/>
                  <a:pt x="79645" y="2958705"/>
                </a:cubicBezTo>
                <a:cubicBezTo>
                  <a:pt x="68288" y="1726140"/>
                  <a:pt x="60126" y="840233"/>
                  <a:pt x="54260" y="203487"/>
                </a:cubicBezTo>
                <a:lnTo>
                  <a:pt x="52385" y="0"/>
                </a:lnTo>
                <a:lnTo>
                  <a:pt x="805041" y="0"/>
                </a:lnTo>
                <a:lnTo>
                  <a:pt x="805040" y="12192001"/>
                </a:lnTo>
                <a:close/>
              </a:path>
            </a:pathLst>
          </a:custGeom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B427E20-C6C3-4E01-AABB-086974A5D7D9}"/>
              </a:ext>
            </a:extLst>
          </p:cNvPr>
          <p:cNvSpPr txBox="1"/>
          <p:nvPr/>
        </p:nvSpPr>
        <p:spPr>
          <a:xfrm>
            <a:off x="1026179" y="654521"/>
            <a:ext cx="10139639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3200" b="1" dirty="0">
                <a:latin typeface="Helvetica" panose="020B0604020202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Adopting Worst-Case Optimal Joins in</a:t>
            </a:r>
            <a:br>
              <a:rPr lang="en-US" sz="3200" b="1" dirty="0">
                <a:latin typeface="Helvetica" panose="020B0604020202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en-US" sz="3200" b="1" dirty="0">
                <a:latin typeface="Helvetica" panose="020B0604020202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Relational Database Systems</a:t>
            </a:r>
            <a:endParaRPr lang="en-US" sz="3200" b="1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2F74AC6-F781-4634-A65F-993CE93AA3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spcBef>
                <a:spcPts val="1000"/>
              </a:spcBef>
              <a:spcAft>
                <a:spcPts val="600"/>
              </a:spcAft>
              <a:buClr>
                <a:schemeClr val="accent4"/>
              </a:buClr>
            </a:pPr>
            <a:r>
              <a:rPr lang="en-US" dirty="0"/>
              <a:t>Big Data Systems</a:t>
            </a:r>
            <a:endParaRPr lang="en-US" sz="2000" kern="1200" spc="20" baseline="0" dirty="0">
              <a:solidFill>
                <a:schemeClr val="tx2">
                  <a:lumMod val="90000"/>
                </a:schemeClr>
              </a:solidFill>
              <a:latin typeface="Helvetica" panose="020B0604020202030204" pitchFamily="34" charset="0"/>
              <a:ea typeface="+mn-ea"/>
              <a:cs typeface="+mn-cs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AD4F0233-55C2-4809-82F0-275D00F04F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39248" y="6127333"/>
            <a:ext cx="1673938" cy="656298"/>
          </a:xfrm>
          <a:custGeom>
            <a:avLst/>
            <a:gdLst/>
            <a:ahLst/>
            <a:cxnLst/>
            <a:rect l="l" t="t" r="r" b="b"/>
            <a:pathLst>
              <a:path w="10728325" h="3132136">
                <a:moveTo>
                  <a:pt x="0" y="0"/>
                </a:moveTo>
                <a:lnTo>
                  <a:pt x="10728325" y="0"/>
                </a:lnTo>
                <a:lnTo>
                  <a:pt x="10728325" y="3132136"/>
                </a:lnTo>
                <a:lnTo>
                  <a:pt x="0" y="3132136"/>
                </a:lnTo>
                <a:close/>
              </a:path>
            </a:pathLst>
          </a:cu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53ADFF2E-0C4A-4C5D-A6F9-473D6DAFF146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342809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664"/>
    </mc:Choice>
    <mc:Fallback>
      <p:transition spd="slow" advTm="126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2" grpId="0"/>
      <p:bldP spid="2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Content Placeholder 1">
            <a:extLst>
              <a:ext uri="{FF2B5EF4-FFF2-40B4-BE49-F238E27FC236}">
                <a16:creationId xmlns:a16="http://schemas.microsoft.com/office/drawing/2014/main" id="{297DA790-FE0A-4DDA-A65E-6A44DA5ACBA1}"/>
              </a:ext>
            </a:extLst>
          </p:cNvPr>
          <p:cNvGraphicFramePr>
            <a:graphicFrameLocks/>
          </p:cNvGraphicFramePr>
          <p:nvPr/>
        </p:nvGraphicFramePr>
        <p:xfrm>
          <a:off x="720000" y="303768"/>
          <a:ext cx="10721461" cy="8880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2E31CF-5727-437D-B3EE-9FE2C76092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spcBef>
                <a:spcPts val="1000"/>
              </a:spcBef>
              <a:spcAft>
                <a:spcPts val="600"/>
              </a:spcAft>
              <a:buClr>
                <a:schemeClr val="accent4"/>
              </a:buClr>
            </a:pPr>
            <a:r>
              <a:rPr lang="en-US" dirty="0"/>
              <a:t>Big Data Systems</a:t>
            </a:r>
            <a:endParaRPr lang="en-US" sz="2000" kern="1200" spc="20" baseline="0" dirty="0">
              <a:solidFill>
                <a:schemeClr val="tx2">
                  <a:lumMod val="90000"/>
                </a:schemeClr>
              </a:solidFill>
              <a:latin typeface="Helvetica" panose="020B0604020202030204" pitchFamily="34" charset="0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ECBF10-8D1E-4C09-A535-946E19628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Slide </a:t>
            </a:r>
            <a:fld id="{1621B6DD-29C1-4FEA-923F-71EA1347694C}" type="slidenum">
              <a:rPr lang="en-US" smtClean="0"/>
              <a:pPr/>
              <a:t>10</a:t>
            </a:fld>
            <a:r>
              <a:rPr lang="en-US"/>
              <a:t> of 10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6DB2BD3-78C9-44BA-8185-678D78903A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1" y="1191866"/>
            <a:ext cx="5445130" cy="4683640"/>
          </a:xfrm>
        </p:spPr>
        <p:txBody>
          <a:bodyPr>
            <a:normAutofit fontScale="92500" lnSpcReduction="20000"/>
          </a:bodyPr>
          <a:lstStyle/>
          <a:p>
            <a:r>
              <a:rPr lang="en-US" sz="2800" dirty="0">
                <a:solidFill>
                  <a:srgbClr val="FFFFFF"/>
                </a:solidFill>
                <a:latin typeface="Helvetica" panose="020B0604020202030204" pitchFamily="34" charset="0"/>
              </a:rPr>
              <a:t>We first materialize all tuples in </a:t>
            </a:r>
            <a:r>
              <a:rPr lang="en-US" sz="2800" dirty="0" err="1">
                <a:solidFill>
                  <a:srgbClr val="FFFFFF"/>
                </a:solidFill>
                <a:latin typeface="Helvetica" panose="020B0604020202030204" pitchFamily="34" charset="0"/>
              </a:rPr>
              <a:t>R</a:t>
            </a:r>
            <a:r>
              <a:rPr lang="en-US" sz="2800" baseline="-25000" dirty="0" err="1">
                <a:solidFill>
                  <a:srgbClr val="FFFFFF"/>
                </a:solidFill>
                <a:latin typeface="Helvetica" panose="020B0604020202030204" pitchFamily="34" charset="0"/>
              </a:rPr>
              <a:t>j</a:t>
            </a:r>
            <a:r>
              <a:rPr lang="en-US" sz="2800" dirty="0">
                <a:solidFill>
                  <a:srgbClr val="FFFFFF"/>
                </a:solidFill>
                <a:latin typeface="Helvetica" panose="020B0604020202030204" pitchFamily="34" charset="0"/>
              </a:rPr>
              <a:t> in a linked list and pass them to the build Algorithm.</a:t>
            </a:r>
          </a:p>
          <a:p>
            <a:r>
              <a:rPr lang="en-US" sz="2800" dirty="0">
                <a:solidFill>
                  <a:srgbClr val="FFFFFF"/>
                </a:solidFill>
                <a:latin typeface="Helvetica" panose="020B0604020202030204" pitchFamily="34" charset="0"/>
              </a:rPr>
              <a:t>Its inputs are the global index </a:t>
            </a:r>
            <a:r>
              <a:rPr lang="en-US" sz="2800" dirty="0" err="1">
                <a:solidFill>
                  <a:srgbClr val="FFFFFF"/>
                </a:solidFill>
                <a:latin typeface="Helvetica" panose="020B0604020202030204" pitchFamily="34" charset="0"/>
              </a:rPr>
              <a:t>i</a:t>
            </a:r>
            <a:r>
              <a:rPr lang="en-US" sz="2800" dirty="0">
                <a:solidFill>
                  <a:srgbClr val="FFFFFF"/>
                </a:solidFill>
                <a:latin typeface="Helvetica" panose="020B0604020202030204" pitchFamily="34" charset="0"/>
              </a:rPr>
              <a:t> of the join attribute on which to build a hash table, and a linked list L of tuples.</a:t>
            </a:r>
          </a:p>
          <a:p>
            <a:r>
              <a:rPr lang="en-US" sz="2800" dirty="0">
                <a:solidFill>
                  <a:srgbClr val="FFFFFF"/>
                </a:solidFill>
                <a:latin typeface="Helvetica" panose="020B0604020202030204" pitchFamily="34" charset="0"/>
              </a:rPr>
              <a:t>Subsequently, the tuples in L are inserted into the hash table based on the hash value of the current join attribute v</a:t>
            </a:r>
            <a:r>
              <a:rPr lang="en-US" sz="2800" baseline="-25000" dirty="0">
                <a:solidFill>
                  <a:srgbClr val="FFFFFF"/>
                </a:solidFill>
                <a:latin typeface="Helvetica" panose="020B0604020202030204" pitchFamily="34" charset="0"/>
              </a:rPr>
              <a:t>i</a:t>
            </a:r>
            <a:r>
              <a:rPr lang="en-US" sz="2800" dirty="0">
                <a:solidFill>
                  <a:srgbClr val="FFFFFF"/>
                </a:solidFill>
                <a:latin typeface="Helvetica" panose="020B0604020202030204" pitchFamily="34" charset="0"/>
              </a:rPr>
              <a:t>.</a:t>
            </a:r>
          </a:p>
        </p:txBody>
      </p:sp>
      <p:graphicFrame>
        <p:nvGraphicFramePr>
          <p:cNvPr id="8" name="Content Placeholder 1">
            <a:extLst>
              <a:ext uri="{FF2B5EF4-FFF2-40B4-BE49-F238E27FC236}">
                <a16:creationId xmlns:a16="http://schemas.microsoft.com/office/drawing/2014/main" id="{22DB7EA7-E555-4BA3-A8EA-22E02164B523}"/>
              </a:ext>
            </a:extLst>
          </p:cNvPr>
          <p:cNvGraphicFramePr>
            <a:graphicFrameLocks/>
          </p:cNvGraphicFramePr>
          <p:nvPr/>
        </p:nvGraphicFramePr>
        <p:xfrm>
          <a:off x="718107" y="303768"/>
          <a:ext cx="10721461" cy="8880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9FD236D6-3EC3-4111-B2B5-0F7BAD6CF098}"/>
              </a:ext>
            </a:extLst>
          </p:cNvPr>
          <p:cNvSpPr txBox="1"/>
          <p:nvPr/>
        </p:nvSpPr>
        <p:spPr>
          <a:xfrm>
            <a:off x="604278" y="131804"/>
            <a:ext cx="9543047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000" b="1" dirty="0">
                <a:latin typeface="Helvetica"/>
                <a:ea typeface="+mn-lt"/>
                <a:cs typeface="+mn-lt"/>
              </a:rPr>
              <a:t>Build phase – Description </a:t>
            </a:r>
            <a:endParaRPr lang="en-US" sz="3000" dirty="0">
              <a:latin typeface="Helvetica"/>
              <a:ea typeface="+mn-lt"/>
              <a:cs typeface="+mn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D27A18-EE6C-46B5-A5E7-9185607C19D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607758" y="1004315"/>
            <a:ext cx="4389183" cy="4764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515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4" grpId="0">
        <p:bldAsOne/>
      </p:bldGraphic>
      <p:bldP spid="6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Content Placeholder 1">
            <a:extLst>
              <a:ext uri="{FF2B5EF4-FFF2-40B4-BE49-F238E27FC236}">
                <a16:creationId xmlns:a16="http://schemas.microsoft.com/office/drawing/2014/main" id="{297DA790-FE0A-4DDA-A65E-6A44DA5ACBA1}"/>
              </a:ext>
            </a:extLst>
          </p:cNvPr>
          <p:cNvGraphicFramePr>
            <a:graphicFrameLocks/>
          </p:cNvGraphicFramePr>
          <p:nvPr/>
        </p:nvGraphicFramePr>
        <p:xfrm>
          <a:off x="720000" y="303768"/>
          <a:ext cx="10721461" cy="8880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2E31CF-5727-437D-B3EE-9FE2C76092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spcBef>
                <a:spcPts val="1000"/>
              </a:spcBef>
              <a:spcAft>
                <a:spcPts val="600"/>
              </a:spcAft>
              <a:buClr>
                <a:schemeClr val="accent4"/>
              </a:buClr>
            </a:pPr>
            <a:r>
              <a:rPr lang="en-US" dirty="0"/>
              <a:t>Big Data Systems</a:t>
            </a:r>
            <a:endParaRPr lang="en-US" sz="2000" kern="1200" spc="20" baseline="0" dirty="0">
              <a:solidFill>
                <a:schemeClr val="tx2">
                  <a:lumMod val="90000"/>
                </a:schemeClr>
              </a:solidFill>
              <a:latin typeface="Helvetica" panose="020B0604020202030204" pitchFamily="34" charset="0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ECBF10-8D1E-4C09-A535-946E19628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Slide </a:t>
            </a:r>
            <a:fld id="{1621B6DD-29C1-4FEA-923F-71EA1347694C}" type="slidenum">
              <a:rPr lang="en-US" smtClean="0"/>
              <a:pPr/>
              <a:t>11</a:t>
            </a:fld>
            <a:r>
              <a:rPr lang="en-US"/>
              <a:t> of 10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6DB2BD3-78C9-44BA-8185-678D78903A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1" y="3530528"/>
            <a:ext cx="5445130" cy="2344977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rgbClr val="FFFFFF"/>
                </a:solidFill>
                <a:latin typeface="Helvetica" panose="020B0604020202030204" pitchFamily="34" charset="0"/>
              </a:rPr>
              <a:t>Finally, the hash tables on the next join key attribute are built by calling the build Algorithm recursively on these linked lists.</a:t>
            </a:r>
          </a:p>
          <a:p>
            <a:pPr marL="0" indent="0">
              <a:buNone/>
            </a:pPr>
            <a:endParaRPr lang="en-US" sz="2800" dirty="0">
              <a:solidFill>
                <a:srgbClr val="FFFFFF"/>
              </a:solidFill>
              <a:latin typeface="Helvetica" panose="020B0604020202030204" pitchFamily="34" charset="0"/>
            </a:endParaRPr>
          </a:p>
        </p:txBody>
      </p:sp>
      <p:graphicFrame>
        <p:nvGraphicFramePr>
          <p:cNvPr id="8" name="Content Placeholder 1">
            <a:extLst>
              <a:ext uri="{FF2B5EF4-FFF2-40B4-BE49-F238E27FC236}">
                <a16:creationId xmlns:a16="http://schemas.microsoft.com/office/drawing/2014/main" id="{22DB7EA7-E555-4BA3-A8EA-22E02164B523}"/>
              </a:ext>
            </a:extLst>
          </p:cNvPr>
          <p:cNvGraphicFramePr>
            <a:graphicFrameLocks/>
          </p:cNvGraphicFramePr>
          <p:nvPr/>
        </p:nvGraphicFramePr>
        <p:xfrm>
          <a:off x="718107" y="303768"/>
          <a:ext cx="10721461" cy="8880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9FD236D6-3EC3-4111-B2B5-0F7BAD6CF098}"/>
              </a:ext>
            </a:extLst>
          </p:cNvPr>
          <p:cNvSpPr txBox="1"/>
          <p:nvPr/>
        </p:nvSpPr>
        <p:spPr>
          <a:xfrm>
            <a:off x="604278" y="131804"/>
            <a:ext cx="9543047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000" b="1" dirty="0">
                <a:latin typeface="Helvetica"/>
                <a:ea typeface="+mn-lt"/>
                <a:cs typeface="+mn-lt"/>
              </a:rPr>
              <a:t>Build phase – Description (cont.)</a:t>
            </a:r>
            <a:endParaRPr lang="en-US" sz="3000" dirty="0">
              <a:latin typeface="Helvetica"/>
              <a:ea typeface="+mn-lt"/>
              <a:cs typeface="+mn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D27A18-EE6C-46B5-A5E7-9185607C19D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607758" y="1004315"/>
            <a:ext cx="4389183" cy="4764660"/>
          </a:xfrm>
          <a:prstGeom prst="rect">
            <a:avLst/>
          </a:prstGeom>
        </p:spPr>
      </p:pic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4158D9A8-F656-4BCB-AEFB-FA5A1FF3A89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52295227"/>
              </p:ext>
            </p:extLst>
          </p:nvPr>
        </p:nvGraphicFramePr>
        <p:xfrm>
          <a:off x="604278" y="1090338"/>
          <a:ext cx="5766039" cy="22371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3" imgW="8192160" imgH="3177720" progId="">
                  <p:embed/>
                </p:oleObj>
              </mc:Choice>
              <mc:Fallback>
                <p:oleObj r:id="rId13" imgW="8192160" imgH="3177720" progId="">
                  <p:embed/>
                  <p:pic>
                    <p:nvPicPr>
                      <p:cNvPr id="20" name="Object 19">
                        <a:extLst>
                          <a:ext uri="{FF2B5EF4-FFF2-40B4-BE49-F238E27FC236}">
                            <a16:creationId xmlns:a16="http://schemas.microsoft.com/office/drawing/2014/main" id="{A3E4CC3E-0854-4EEF-808A-A7AC9DC4186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604278" y="1090338"/>
                        <a:ext cx="5766039" cy="223713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3965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4" grpId="0">
        <p:bldAsOne/>
      </p:bldGraphic>
      <p:bldP spid="6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Content Placeholder 1">
            <a:extLst>
              <a:ext uri="{FF2B5EF4-FFF2-40B4-BE49-F238E27FC236}">
                <a16:creationId xmlns:a16="http://schemas.microsoft.com/office/drawing/2014/main" id="{297DA790-FE0A-4DDA-A65E-6A44DA5ACBA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94723464"/>
              </p:ext>
            </p:extLst>
          </p:nvPr>
        </p:nvGraphicFramePr>
        <p:xfrm>
          <a:off x="720000" y="303768"/>
          <a:ext cx="10721461" cy="8880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2E31CF-5727-437D-B3EE-9FE2C76092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spcBef>
                <a:spcPts val="1000"/>
              </a:spcBef>
              <a:spcAft>
                <a:spcPts val="600"/>
              </a:spcAft>
              <a:buClr>
                <a:schemeClr val="accent4"/>
              </a:buClr>
            </a:pPr>
            <a:r>
              <a:rPr lang="en-US" dirty="0"/>
              <a:t>Big Data Systems</a:t>
            </a:r>
            <a:endParaRPr lang="en-US" sz="2000" kern="1200" spc="20" baseline="0" dirty="0">
              <a:solidFill>
                <a:schemeClr val="tx2">
                  <a:lumMod val="90000"/>
                </a:schemeClr>
              </a:solidFill>
              <a:latin typeface="Helvetica" panose="020B0604020202030204" pitchFamily="34" charset="0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ECBF10-8D1E-4C09-A535-946E19628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Slide </a:t>
            </a:r>
            <a:fld id="{1621B6DD-29C1-4FEA-923F-71EA1347694C}" type="slidenum">
              <a:rPr lang="en-US" smtClean="0"/>
              <a:pPr/>
              <a:t>12</a:t>
            </a:fld>
            <a:r>
              <a:rPr lang="en-US"/>
              <a:t> of 10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6DB2BD3-78C9-44BA-8185-678D78903A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0" y="3632827"/>
            <a:ext cx="10728325" cy="2136147"/>
          </a:xfrm>
        </p:spPr>
        <p:txBody>
          <a:bodyPr>
            <a:normAutofit fontScale="70000" lnSpcReduction="20000"/>
          </a:bodyPr>
          <a:lstStyle/>
          <a:p>
            <a:r>
              <a:rPr lang="en-US" sz="2800" dirty="0">
                <a:solidFill>
                  <a:srgbClr val="FFFFFF"/>
                </a:solidFill>
                <a:latin typeface="Helvetica" panose="020B0604020202030204" pitchFamily="34" charset="0"/>
              </a:rPr>
              <a:t>In the build phase, the incoming tuples are materialized contiguously in an in-memory buffer prior to running the Algorithm.</a:t>
            </a:r>
          </a:p>
          <a:p>
            <a:r>
              <a:rPr lang="en-US" sz="2800" dirty="0">
                <a:solidFill>
                  <a:srgbClr val="FFFFFF"/>
                </a:solidFill>
                <a:latin typeface="Helvetica" panose="020B0604020202030204" pitchFamily="34" charset="0"/>
              </a:rPr>
              <a:t>We assume that the size of a hash value is 64 bits, which is sufficient even for very large data sets.</a:t>
            </a:r>
          </a:p>
          <a:p>
            <a:r>
              <a:rPr lang="en-US" sz="2800" dirty="0">
                <a:solidFill>
                  <a:srgbClr val="FFFFFF"/>
                </a:solidFill>
                <a:latin typeface="Helvetica" panose="020B0604020202030204" pitchFamily="34" charset="0"/>
              </a:rPr>
              <a:t>The first 8 bytes of each bucket contain the full hash value that is stored in the bucket, which is required as we use linear probing to resolve collisions within the bucket array.</a:t>
            </a:r>
          </a:p>
          <a:p>
            <a:endParaRPr lang="en-US" sz="2800" dirty="0">
              <a:solidFill>
                <a:srgbClr val="FFFFFF"/>
              </a:solidFill>
              <a:latin typeface="Helvetica" panose="020B0604020202030204" pitchFamily="34" charset="0"/>
            </a:endParaRPr>
          </a:p>
        </p:txBody>
      </p:sp>
      <p:graphicFrame>
        <p:nvGraphicFramePr>
          <p:cNvPr id="8" name="Content Placeholder 1">
            <a:extLst>
              <a:ext uri="{FF2B5EF4-FFF2-40B4-BE49-F238E27FC236}">
                <a16:creationId xmlns:a16="http://schemas.microsoft.com/office/drawing/2014/main" id="{22DB7EA7-E555-4BA3-A8EA-22E02164B52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94723464"/>
              </p:ext>
            </p:extLst>
          </p:nvPr>
        </p:nvGraphicFramePr>
        <p:xfrm>
          <a:off x="718107" y="303768"/>
          <a:ext cx="10721461" cy="8880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9FD236D6-3EC3-4111-B2B5-0F7BAD6CF098}"/>
              </a:ext>
            </a:extLst>
          </p:cNvPr>
          <p:cNvSpPr txBox="1"/>
          <p:nvPr/>
        </p:nvSpPr>
        <p:spPr>
          <a:xfrm>
            <a:off x="612742" y="131804"/>
            <a:ext cx="9534583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000" b="1" dirty="0">
                <a:latin typeface="Helvetica"/>
                <a:ea typeface="+mn-lt"/>
                <a:cs typeface="+mn-lt"/>
              </a:rPr>
              <a:t>Build phase – Implementation </a:t>
            </a:r>
            <a:endParaRPr lang="en-US" sz="3000" dirty="0">
              <a:latin typeface="Helvetica"/>
              <a:ea typeface="+mn-lt"/>
              <a:cs typeface="+mn-lt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0AE2E6C8-FA84-4A01-B2D7-758DD3E30E4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66444" y="971588"/>
            <a:ext cx="9259111" cy="2520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253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Graphic spid="8" grpId="0">
        <p:bldAsOne/>
      </p:bldGraphic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Content Placeholder 1">
            <a:extLst>
              <a:ext uri="{FF2B5EF4-FFF2-40B4-BE49-F238E27FC236}">
                <a16:creationId xmlns:a16="http://schemas.microsoft.com/office/drawing/2014/main" id="{297DA790-FE0A-4DDA-A65E-6A44DA5ACBA1}"/>
              </a:ext>
            </a:extLst>
          </p:cNvPr>
          <p:cNvGraphicFramePr>
            <a:graphicFrameLocks/>
          </p:cNvGraphicFramePr>
          <p:nvPr/>
        </p:nvGraphicFramePr>
        <p:xfrm>
          <a:off x="720000" y="303768"/>
          <a:ext cx="10721461" cy="8880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2E31CF-5727-437D-B3EE-9FE2C76092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spcBef>
                <a:spcPts val="1000"/>
              </a:spcBef>
              <a:spcAft>
                <a:spcPts val="600"/>
              </a:spcAft>
              <a:buClr>
                <a:schemeClr val="accent4"/>
              </a:buClr>
            </a:pPr>
            <a:r>
              <a:rPr lang="en-US" dirty="0"/>
              <a:t>Big Data Systems</a:t>
            </a:r>
            <a:endParaRPr lang="en-US" sz="2000" kern="1200" spc="20" baseline="0" dirty="0">
              <a:solidFill>
                <a:schemeClr val="tx2">
                  <a:lumMod val="90000"/>
                </a:schemeClr>
              </a:solidFill>
              <a:latin typeface="Helvetica" panose="020B0604020202030204" pitchFamily="34" charset="0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ECBF10-8D1E-4C09-A535-946E19628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Slide </a:t>
            </a:r>
            <a:fld id="{1621B6DD-29C1-4FEA-923F-71EA1347694C}" type="slidenum">
              <a:rPr lang="en-US" smtClean="0"/>
              <a:pPr/>
              <a:t>13</a:t>
            </a:fld>
            <a:r>
              <a:rPr lang="en-US"/>
              <a:t> of 10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6DB2BD3-78C9-44BA-8185-678D78903A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1" y="1191866"/>
            <a:ext cx="5445130" cy="4577109"/>
          </a:xfrm>
        </p:spPr>
        <p:txBody>
          <a:bodyPr>
            <a:normAutofit fontScale="77500" lnSpcReduction="20000"/>
          </a:bodyPr>
          <a:lstStyle/>
          <a:p>
            <a:r>
              <a:rPr lang="en-US" sz="2800" dirty="0">
                <a:solidFill>
                  <a:srgbClr val="FFFFFF"/>
                </a:solidFill>
                <a:latin typeface="Helvetica" panose="020B0604020202030204" pitchFamily="34" charset="0"/>
              </a:rPr>
              <a:t>The probe phase is responsible for enumerating the tuples in the join result of a query.</a:t>
            </a:r>
          </a:p>
          <a:p>
            <a:r>
              <a:rPr lang="en-US" sz="2800" dirty="0">
                <a:solidFill>
                  <a:srgbClr val="FFFFFF"/>
                </a:solidFill>
                <a:latin typeface="Helvetica" panose="020B0604020202030204" pitchFamily="34" charset="0"/>
              </a:rPr>
              <a:t>Our implementation accesses hash tries through iterators.</a:t>
            </a:r>
          </a:p>
          <a:p>
            <a:r>
              <a:rPr lang="en-US" sz="2800" dirty="0">
                <a:solidFill>
                  <a:srgbClr val="FFFFFF"/>
                </a:solidFill>
                <a:latin typeface="Helvetica" panose="020B0604020202030204" pitchFamily="34" charset="0"/>
              </a:rPr>
              <a:t>Iterators can be moved through a set of interface functions that allow horizontal navigation within the buckets of a given node (next, lookup), and vertical navigation between different nodes of the hash </a:t>
            </a:r>
            <a:r>
              <a:rPr lang="en-US" sz="2800" dirty="0" err="1">
                <a:solidFill>
                  <a:srgbClr val="FFFFFF"/>
                </a:solidFill>
                <a:latin typeface="Helvetica" panose="020B0604020202030204" pitchFamily="34" charset="0"/>
              </a:rPr>
              <a:t>trie</a:t>
            </a:r>
            <a:r>
              <a:rPr lang="en-US" sz="2800" dirty="0">
                <a:solidFill>
                  <a:srgbClr val="FFFFFF"/>
                </a:solidFill>
                <a:latin typeface="Helvetica" panose="020B0604020202030204" pitchFamily="34" charset="0"/>
              </a:rPr>
              <a:t>.</a:t>
            </a:r>
          </a:p>
        </p:txBody>
      </p:sp>
      <p:graphicFrame>
        <p:nvGraphicFramePr>
          <p:cNvPr id="8" name="Content Placeholder 1">
            <a:extLst>
              <a:ext uri="{FF2B5EF4-FFF2-40B4-BE49-F238E27FC236}">
                <a16:creationId xmlns:a16="http://schemas.microsoft.com/office/drawing/2014/main" id="{22DB7EA7-E555-4BA3-A8EA-22E02164B523}"/>
              </a:ext>
            </a:extLst>
          </p:cNvPr>
          <p:cNvGraphicFramePr>
            <a:graphicFrameLocks/>
          </p:cNvGraphicFramePr>
          <p:nvPr/>
        </p:nvGraphicFramePr>
        <p:xfrm>
          <a:off x="718107" y="303768"/>
          <a:ext cx="10721461" cy="8880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9FD236D6-3EC3-4111-B2B5-0F7BAD6CF098}"/>
              </a:ext>
            </a:extLst>
          </p:cNvPr>
          <p:cNvSpPr txBox="1"/>
          <p:nvPr/>
        </p:nvSpPr>
        <p:spPr>
          <a:xfrm>
            <a:off x="604278" y="131804"/>
            <a:ext cx="9543047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000" b="1" dirty="0">
                <a:latin typeface="Helvetica"/>
                <a:ea typeface="+mn-lt"/>
                <a:cs typeface="+mn-lt"/>
              </a:rPr>
              <a:t>Probe phase – Description </a:t>
            </a:r>
            <a:endParaRPr lang="en-US" sz="3000" dirty="0">
              <a:latin typeface="Helvetica"/>
              <a:ea typeface="+mn-lt"/>
              <a:cs typeface="+mn-lt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73C3B95-6482-4877-8CC9-66084C3949D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394405" y="1787571"/>
            <a:ext cx="4815889" cy="328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313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4" grpId="0">
        <p:bldAsOne/>
      </p:bldGraphic>
      <p:bldP spid="6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Content Placeholder 1">
            <a:extLst>
              <a:ext uri="{FF2B5EF4-FFF2-40B4-BE49-F238E27FC236}">
                <a16:creationId xmlns:a16="http://schemas.microsoft.com/office/drawing/2014/main" id="{297DA790-FE0A-4DDA-A65E-6A44DA5ACBA1}"/>
              </a:ext>
            </a:extLst>
          </p:cNvPr>
          <p:cNvGraphicFramePr>
            <a:graphicFrameLocks/>
          </p:cNvGraphicFramePr>
          <p:nvPr/>
        </p:nvGraphicFramePr>
        <p:xfrm>
          <a:off x="720000" y="303768"/>
          <a:ext cx="10721461" cy="8880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2E31CF-5727-437D-B3EE-9FE2C76092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spcBef>
                <a:spcPts val="1000"/>
              </a:spcBef>
              <a:spcAft>
                <a:spcPts val="600"/>
              </a:spcAft>
              <a:buClr>
                <a:schemeClr val="accent4"/>
              </a:buClr>
            </a:pPr>
            <a:r>
              <a:rPr lang="en-US" dirty="0"/>
              <a:t>Big Data Systems</a:t>
            </a:r>
            <a:endParaRPr lang="en-US" sz="2000" kern="1200" spc="20" baseline="0" dirty="0">
              <a:solidFill>
                <a:schemeClr val="tx2">
                  <a:lumMod val="90000"/>
                </a:schemeClr>
              </a:solidFill>
              <a:latin typeface="Helvetica" panose="020B0604020202030204" pitchFamily="34" charset="0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ECBF10-8D1E-4C09-A535-946E19628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Slide </a:t>
            </a:r>
            <a:fld id="{1621B6DD-29C1-4FEA-923F-71EA1347694C}" type="slidenum">
              <a:rPr lang="en-US" smtClean="0"/>
              <a:pPr/>
              <a:t>14</a:t>
            </a:fld>
            <a:r>
              <a:rPr lang="en-US"/>
              <a:t> of 10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6DB2BD3-78C9-44BA-8185-678D78903A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1" y="1191866"/>
            <a:ext cx="5445130" cy="4577109"/>
          </a:xfrm>
        </p:spPr>
        <p:txBody>
          <a:bodyPr>
            <a:normAutofit fontScale="62500" lnSpcReduction="20000"/>
          </a:bodyPr>
          <a:lstStyle/>
          <a:p>
            <a:pPr algn="just"/>
            <a:r>
              <a:rPr lang="en-US" sz="2800" dirty="0">
                <a:solidFill>
                  <a:srgbClr val="FFFFFF"/>
                </a:solidFill>
                <a:latin typeface="Helvetica" panose="020B0604020202030204" pitchFamily="34" charset="0"/>
              </a:rPr>
              <a:t>From a high-level point of view our algorithm operates in exactly the same way as the generic algorithm,</a:t>
            </a:r>
          </a:p>
          <a:p>
            <a:pPr algn="just"/>
            <a:r>
              <a:rPr lang="en-US" sz="2800" dirty="0">
                <a:solidFill>
                  <a:srgbClr val="FFFFFF"/>
                </a:solidFill>
                <a:latin typeface="Helvetica" panose="020B0604020202030204" pitchFamily="34" charset="0"/>
              </a:rPr>
              <a:t>However, with the key difference that it initially enumerates all tuples for which the hash values of the join keys match. </a:t>
            </a:r>
          </a:p>
          <a:p>
            <a:pPr algn="just"/>
            <a:r>
              <a:rPr lang="en-US" sz="2800" dirty="0">
                <a:solidFill>
                  <a:srgbClr val="FFFFFF"/>
                </a:solidFill>
                <a:latin typeface="Helvetica" panose="020B0604020202030204" pitchFamily="34" charset="0"/>
              </a:rPr>
              <a:t>Any false positives arising due to hash collisions are filtered by a final check just before passing the tuples to the output consumer of the multi-way join operator</a:t>
            </a:r>
          </a:p>
          <a:p>
            <a:pPr algn="just"/>
            <a:r>
              <a:rPr lang="en-US" sz="2800" dirty="0">
                <a:solidFill>
                  <a:srgbClr val="FFFFFF"/>
                </a:solidFill>
                <a:latin typeface="Helvetica" panose="020B0604020202030204" pitchFamily="34" charset="0"/>
              </a:rPr>
              <a:t>After the build phase, the initial hash </a:t>
            </a:r>
            <a:r>
              <a:rPr lang="en-US" sz="2800" dirty="0" err="1">
                <a:solidFill>
                  <a:srgbClr val="FFFFFF"/>
                </a:solidFill>
                <a:latin typeface="Helvetica" panose="020B0604020202030204" pitchFamily="34" charset="0"/>
              </a:rPr>
              <a:t>trie</a:t>
            </a:r>
            <a:r>
              <a:rPr lang="en-US" sz="2800" dirty="0">
                <a:solidFill>
                  <a:srgbClr val="FFFFFF"/>
                </a:solidFill>
                <a:latin typeface="Helvetica" panose="020B0604020202030204" pitchFamily="34" charset="0"/>
              </a:rPr>
              <a:t> structure for each input pipeline is available, and the join result can be computed Within the Umbra RDBMS</a:t>
            </a:r>
          </a:p>
        </p:txBody>
      </p:sp>
      <p:graphicFrame>
        <p:nvGraphicFramePr>
          <p:cNvPr id="8" name="Content Placeholder 1">
            <a:extLst>
              <a:ext uri="{FF2B5EF4-FFF2-40B4-BE49-F238E27FC236}">
                <a16:creationId xmlns:a16="http://schemas.microsoft.com/office/drawing/2014/main" id="{22DB7EA7-E555-4BA3-A8EA-22E02164B523}"/>
              </a:ext>
            </a:extLst>
          </p:cNvPr>
          <p:cNvGraphicFramePr>
            <a:graphicFrameLocks/>
          </p:cNvGraphicFramePr>
          <p:nvPr/>
        </p:nvGraphicFramePr>
        <p:xfrm>
          <a:off x="718107" y="303768"/>
          <a:ext cx="10721461" cy="8880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9FD236D6-3EC3-4111-B2B5-0F7BAD6CF098}"/>
              </a:ext>
            </a:extLst>
          </p:cNvPr>
          <p:cNvSpPr txBox="1"/>
          <p:nvPr/>
        </p:nvSpPr>
        <p:spPr>
          <a:xfrm>
            <a:off x="604278" y="131804"/>
            <a:ext cx="9543047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000" b="1" dirty="0">
                <a:latin typeface="Helvetica"/>
                <a:ea typeface="+mn-lt"/>
                <a:cs typeface="+mn-lt"/>
              </a:rPr>
              <a:t>Probe phase - Implementation</a:t>
            </a:r>
            <a:endParaRPr lang="en-US" sz="3000" dirty="0">
              <a:latin typeface="Helvetica"/>
              <a:ea typeface="+mn-lt"/>
              <a:cs typeface="+mn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27D2CA1-EF04-4DEA-9302-4468BE043CB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691378" y="1008667"/>
            <a:ext cx="4221943" cy="4760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23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4" grpId="0">
        <p:bldAsOne/>
      </p:bldGraphic>
      <p:bldP spid="6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2E31CF-5727-437D-B3EE-9FE2C76092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spcBef>
                <a:spcPts val="1000"/>
              </a:spcBef>
              <a:spcAft>
                <a:spcPts val="600"/>
              </a:spcAft>
              <a:buClr>
                <a:schemeClr val="accent4"/>
              </a:buClr>
            </a:pPr>
            <a:r>
              <a:rPr lang="en-US" dirty="0"/>
              <a:t>Big Data Systems</a:t>
            </a:r>
            <a:endParaRPr lang="en-US" sz="2000" kern="1200" spc="20" baseline="0" dirty="0">
              <a:solidFill>
                <a:schemeClr val="tx2">
                  <a:lumMod val="90000"/>
                </a:schemeClr>
              </a:solidFill>
              <a:latin typeface="Helvetica" panose="020B0604020202030204" pitchFamily="34" charset="0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ECBF10-8D1E-4C09-A535-946E19628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Slide </a:t>
            </a:r>
            <a:fld id="{1621B6DD-29C1-4FEA-923F-71EA1347694C}" type="slidenum">
              <a:rPr lang="en-US" smtClean="0"/>
              <a:pPr/>
              <a:t>2</a:t>
            </a:fld>
            <a:r>
              <a:rPr lang="en-US"/>
              <a:t> of 10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6DB2BD3-78C9-44BA-8185-678D78903A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0" y="1314417"/>
            <a:ext cx="10728325" cy="4577109"/>
          </a:xfrm>
        </p:spPr>
        <p:txBody>
          <a:bodyPr>
            <a:normAutofit fontScale="92500" lnSpcReduction="20000"/>
          </a:bodyPr>
          <a:lstStyle/>
          <a:p>
            <a:pPr marL="0" indent="0" algn="just">
              <a:buNone/>
            </a:pPr>
            <a:endParaRPr lang="pt-BR" sz="2800" dirty="0">
              <a:solidFill>
                <a:srgbClr val="FFFFFF"/>
              </a:solidFill>
              <a:latin typeface="Helvetica" panose="020B0604020202030204" pitchFamily="34" charset="0"/>
            </a:endParaRPr>
          </a:p>
          <a:p>
            <a:pPr algn="just"/>
            <a:endParaRPr lang="pt-BR" sz="2800" dirty="0">
              <a:solidFill>
                <a:srgbClr val="FFFFFF"/>
              </a:solidFill>
              <a:latin typeface="Helvetica" panose="020B0604020202030204" pitchFamily="34" charset="0"/>
            </a:endParaRPr>
          </a:p>
          <a:p>
            <a:pPr marL="0" indent="0" algn="just">
              <a:buNone/>
            </a:pPr>
            <a:endParaRPr lang="pt-BR" sz="2800" dirty="0">
              <a:solidFill>
                <a:srgbClr val="FFFFFF"/>
              </a:solidFill>
              <a:latin typeface="Helvetica" panose="020B0604020202030204" pitchFamily="34" charset="0"/>
            </a:endParaRPr>
          </a:p>
          <a:p>
            <a:pPr marL="0" indent="0" algn="just">
              <a:buNone/>
            </a:pPr>
            <a:endParaRPr lang="pt-BR" sz="2800" dirty="0">
              <a:solidFill>
                <a:srgbClr val="FFFFFF"/>
              </a:solidFill>
              <a:latin typeface="Helvetica" panose="020B0604020202030204" pitchFamily="34" charset="0"/>
            </a:endParaRPr>
          </a:p>
          <a:p>
            <a:pPr marL="0" indent="0" algn="just">
              <a:buNone/>
            </a:pPr>
            <a:endParaRPr lang="pt-BR" sz="2800" dirty="0">
              <a:solidFill>
                <a:srgbClr val="FFFFFF"/>
              </a:solidFill>
              <a:latin typeface="Helvetica" panose="020B0604020202030204" pitchFamily="34" charset="0"/>
            </a:endParaRPr>
          </a:p>
          <a:p>
            <a:pPr algn="just"/>
            <a:r>
              <a:rPr lang="en-US" sz="2800" dirty="0">
                <a:solidFill>
                  <a:srgbClr val="FFFFFF"/>
                </a:solidFill>
                <a:latin typeface="Helvetica" panose="020B0604020202030204" pitchFamily="34" charset="0"/>
              </a:rPr>
              <a:t>Most traditional Relational Database Systems rely on binary joins to process queries that involve more than one relation.</a:t>
            </a:r>
          </a:p>
          <a:p>
            <a:pPr algn="just"/>
            <a:r>
              <a:rPr lang="en-US" sz="2800" dirty="0">
                <a:solidFill>
                  <a:srgbClr val="FFFFFF"/>
                </a:solidFill>
                <a:latin typeface="Helvetica" panose="020B0604020202030204" pitchFamily="34" charset="0"/>
              </a:rPr>
              <a:t>The main shortcoming of binary joins is the generation of intermediate results that can become much larger than the actual query result.</a:t>
            </a:r>
          </a:p>
        </p:txBody>
      </p:sp>
      <p:graphicFrame>
        <p:nvGraphicFramePr>
          <p:cNvPr id="8" name="Content Placeholder 1">
            <a:extLst>
              <a:ext uri="{FF2B5EF4-FFF2-40B4-BE49-F238E27FC236}">
                <a16:creationId xmlns:a16="http://schemas.microsoft.com/office/drawing/2014/main" id="{22DB7EA7-E555-4BA3-A8EA-22E02164B523}"/>
              </a:ext>
            </a:extLst>
          </p:cNvPr>
          <p:cNvGraphicFramePr>
            <a:graphicFrameLocks/>
          </p:cNvGraphicFramePr>
          <p:nvPr/>
        </p:nvGraphicFramePr>
        <p:xfrm>
          <a:off x="718107" y="303768"/>
          <a:ext cx="10721461" cy="8880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9FD236D6-3EC3-4111-B2B5-0F7BAD6CF098}"/>
              </a:ext>
            </a:extLst>
          </p:cNvPr>
          <p:cNvSpPr txBox="1"/>
          <p:nvPr/>
        </p:nvSpPr>
        <p:spPr>
          <a:xfrm>
            <a:off x="604278" y="131804"/>
            <a:ext cx="9543047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000" b="1" dirty="0">
                <a:latin typeface="Helvetica"/>
                <a:ea typeface="+mn-lt"/>
                <a:cs typeface="+mn-lt"/>
              </a:rPr>
              <a:t>Problem </a:t>
            </a:r>
            <a:r>
              <a:rPr lang="en-US" sz="3000" b="1" dirty="0" err="1">
                <a:latin typeface="Helvetica"/>
                <a:ea typeface="+mn-lt"/>
                <a:cs typeface="+mn-lt"/>
              </a:rPr>
              <a:t>statemensssst</a:t>
            </a:r>
            <a:endParaRPr lang="en-US" sz="3000" dirty="0">
              <a:latin typeface="Helvetica"/>
              <a:ea typeface="+mn-lt"/>
              <a:cs typeface="+mn-lt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87DD933-EE36-4C65-92AD-5461FD278DC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59845" y="1135304"/>
            <a:ext cx="9472310" cy="2752934"/>
          </a:xfrm>
          <a:prstGeom prst="rect">
            <a:avLst/>
          </a:prstGeom>
        </p:spPr>
      </p:pic>
      <p:pic>
        <p:nvPicPr>
          <p:cNvPr id="35" name="Audio 34">
            <a:hlinkClick r:id="" action="ppaction://media"/>
            <a:extLst>
              <a:ext uri="{FF2B5EF4-FFF2-40B4-BE49-F238E27FC236}">
                <a16:creationId xmlns:a16="http://schemas.microsoft.com/office/drawing/2014/main" id="{B7AB3708-1CB2-44FB-AAC7-FC722672B96E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751628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2048"/>
    </mc:Choice>
    <mc:Fallback>
      <p:transition spd="slow" advTm="920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charRg st="5" end="12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charRg st="5" end="12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charRg st="127" end="26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>
                                            <p:txEl>
                                              <p:charRg st="127" end="26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5"/>
                </p:tgtEl>
              </p:cMediaNode>
            </p:audio>
          </p:childTnLst>
        </p:cTn>
      </p:par>
    </p:tnLst>
    <p:bldLst>
      <p:bldP spid="6" grpId="0" build="p"/>
      <p:bldGraphic spid="8" grpId="0">
        <p:bldAsOne/>
      </p:bldGraphic>
      <p:bldP spid="9" grpId="0"/>
    </p:bldLst>
  </p:timing>
  <p:extLst>
    <p:ext uri="{3A86A75C-4F4B-4683-9AE1-C65F6400EC91}">
      <p14:laserTraceLst xmlns:p14="http://schemas.microsoft.com/office/powerpoint/2010/main">
        <p14:tracePtLst>
          <p14:tracePt t="86" x="6626225" y="3297238"/>
          <p14:tracePt t="93" x="6600825" y="3373438"/>
          <p14:tracePt t="101" x="6600825" y="3416300"/>
          <p14:tracePt t="108" x="6592888" y="3441700"/>
          <p14:tracePt t="115" x="6584950" y="3467100"/>
          <p14:tracePt t="122" x="6584950" y="3475038"/>
          <p14:tracePt t="130" x="6575425" y="3492500"/>
          <p14:tracePt t="137" x="6575425" y="3502025"/>
          <p14:tracePt t="151" x="6575425" y="3509963"/>
          <p14:tracePt t="167" x="6575425" y="3517900"/>
          <p14:tracePt t="300" x="6575425" y="3527425"/>
          <p14:tracePt t="307" x="6575425" y="3543300"/>
          <p14:tracePt t="316" x="6575425" y="3552825"/>
          <p14:tracePt t="8167" x="6719888" y="3636963"/>
          <p14:tracePt t="8173" x="6881813" y="3722688"/>
          <p14:tracePt t="8182" x="7043738" y="3798888"/>
          <p14:tracePt t="8189" x="7178675" y="3857625"/>
          <p14:tracePt t="8195" x="7323138" y="3908425"/>
          <p14:tracePt t="8202" x="7451725" y="3943350"/>
          <p14:tracePt t="8212" x="7570788" y="3976688"/>
          <p14:tracePt t="8218" x="7672388" y="4011613"/>
          <p14:tracePt t="8224" x="7756525" y="4037013"/>
          <p14:tracePt t="8232" x="7816850" y="4052888"/>
          <p14:tracePt t="8241" x="7867650" y="4070350"/>
          <p14:tracePt t="8247" x="7900988" y="4070350"/>
          <p14:tracePt t="8255" x="7935913" y="4105275"/>
          <p14:tracePt t="8264" x="7969250" y="4113213"/>
          <p14:tracePt t="8270" x="7986713" y="4121150"/>
          <p14:tracePt t="8278" x="8004175" y="4130675"/>
          <p14:tracePt t="8286" x="8020050" y="4138613"/>
          <p14:tracePt t="8292" x="8045450" y="4156075"/>
          <p14:tracePt t="8299" x="8062913" y="4164013"/>
          <p14:tracePt t="8312" x="8070850" y="4181475"/>
          <p14:tracePt t="8313" x="8080375" y="4181475"/>
          <p14:tracePt t="8321" x="8096250" y="4189413"/>
          <p14:tracePt t="8329" x="8105775" y="4206875"/>
          <p14:tracePt t="8336" x="8113713" y="4214813"/>
          <p14:tracePt t="8343" x="8121650" y="4232275"/>
          <p14:tracePt t="8351" x="8139113" y="4232275"/>
          <p14:tracePt t="8358" x="8156575" y="4240213"/>
          <p14:tracePt t="8366" x="8174038" y="4265613"/>
          <p14:tracePt t="8376" x="8189913" y="4283075"/>
          <p14:tracePt t="8381" x="8215313" y="4300538"/>
          <p14:tracePt t="8387" x="8240713" y="4325938"/>
          <p14:tracePt t="8395" x="8266113" y="4351338"/>
          <p14:tracePt t="8404" x="8291513" y="4359275"/>
          <p14:tracePt t="8411" x="8301038" y="4376738"/>
          <p14:tracePt t="8417" x="8318500" y="4394200"/>
          <p14:tracePt t="8425" x="8343900" y="4419600"/>
          <p14:tracePt t="8435" x="8359775" y="4427538"/>
          <p14:tracePt t="8449" x="8377238" y="4445000"/>
          <p14:tracePt t="8458" x="8385175" y="4452938"/>
          <p14:tracePt t="8463" x="8394700" y="4460875"/>
          <p14:tracePt t="8469" x="8402638" y="4470400"/>
          <p14:tracePt t="8478" x="8410575" y="4478338"/>
          <p14:tracePt t="8485" x="8420100" y="4478338"/>
          <p14:tracePt t="8492" x="8428038" y="4478338"/>
          <p14:tracePt t="8498" x="8428038" y="4486275"/>
          <p14:tracePt t="8508" x="8445500" y="4495800"/>
          <p14:tracePt t="8523" x="8445500" y="4503738"/>
          <p14:tracePt t="8532" x="8453438" y="4503738"/>
          <p14:tracePt t="8538" x="8462963" y="4503738"/>
          <p14:tracePt t="8547" x="8462963" y="4513263"/>
          <p14:tracePt t="8555" x="8462963" y="4521200"/>
          <p14:tracePt t="8562" x="8470900" y="4521200"/>
          <p14:tracePt t="8584" x="8488363" y="4521200"/>
          <p14:tracePt t="8622" x="8496300" y="4521200"/>
          <p14:tracePt t="8637" x="8504238" y="4521200"/>
          <p14:tracePt t="8664" x="8504238" y="4529138"/>
          <p14:tracePt t="8672" x="8504238" y="4538663"/>
          <p14:tracePt t="8688" x="8513763" y="4538663"/>
          <p14:tracePt t="8701" x="8521700" y="4546600"/>
          <p14:tracePt t="8723" x="8529638" y="4546600"/>
          <p14:tracePt t="8738" x="8539163" y="4546600"/>
          <p14:tracePt t="8755" x="8555038" y="4564063"/>
          <p14:tracePt t="8763" x="8572500" y="4572000"/>
          <p14:tracePt t="8777" x="8605838" y="4579938"/>
          <p14:tracePt t="8789" x="8623300" y="4579938"/>
          <p14:tracePt t="8799" x="8648700" y="4589463"/>
          <p14:tracePt t="8808" x="8666163" y="4597400"/>
          <p14:tracePt t="8817" x="8683625" y="4605338"/>
          <p14:tracePt t="8831" x="8699500" y="4614863"/>
          <p14:tracePt t="8852" x="8724900" y="4622800"/>
          <p14:tracePt t="8858" x="8734425" y="4622800"/>
          <p14:tracePt t="8866" x="8742363" y="4630738"/>
          <p14:tracePt t="8875" x="8750300" y="4630738"/>
          <p14:tracePt t="8894" x="8759825" y="4630738"/>
          <p14:tracePt t="8907" x="8767763" y="4630738"/>
          <p14:tracePt t="8915" x="8777288" y="4630738"/>
          <p14:tracePt t="8945" x="8785225" y="4630738"/>
          <p14:tracePt t="8958" x="8793163" y="4630738"/>
          <p14:tracePt t="15767" x="8691563" y="4640263"/>
          <p14:tracePt t="15776" x="8564563" y="4648200"/>
          <p14:tracePt t="15782" x="8428038" y="4648200"/>
          <p14:tracePt t="15791" x="8301038" y="4648200"/>
          <p14:tracePt t="15795" x="8174038" y="4648200"/>
          <p14:tracePt t="15802" x="8020050" y="4648200"/>
          <p14:tracePt t="15809" x="7893050" y="4640263"/>
          <p14:tracePt t="15817" x="7756525" y="4622800"/>
          <p14:tracePt t="15824" x="7646988" y="4614863"/>
          <p14:tracePt t="15831" x="7545388" y="4589463"/>
          <p14:tracePt t="15838" x="7434263" y="4579938"/>
          <p14:tracePt t="15846" x="7340600" y="4554538"/>
          <p14:tracePt t="15854" x="7256463" y="4538663"/>
          <p14:tracePt t="15862" x="7178675" y="4529138"/>
          <p14:tracePt t="15870" x="7094538" y="4503738"/>
          <p14:tracePt t="15877" x="7051675" y="4495800"/>
          <p14:tracePt t="15883" x="6992938" y="4486275"/>
          <p14:tracePt t="15892" x="6942138" y="4486275"/>
          <p14:tracePt t="15906" x="6889750" y="4470400"/>
          <p14:tracePt t="15912" x="6864350" y="4470400"/>
          <p14:tracePt t="15922" x="6856413" y="4470400"/>
          <p14:tracePt t="15928" x="6838950" y="4470400"/>
          <p14:tracePt t="15936" x="6831013" y="4470400"/>
          <p14:tracePt t="15943" x="6823075" y="4470400"/>
          <p14:tracePt t="15951" x="6813550" y="4470400"/>
          <p14:tracePt t="15957" x="6805613" y="4470400"/>
          <p14:tracePt t="15974" x="6797675" y="4470400"/>
          <p14:tracePt t="15980" x="6788150" y="4470400"/>
          <p14:tracePt t="15988" x="6780213" y="4470400"/>
          <p14:tracePt t="16010" x="6770688" y="4470400"/>
          <p14:tracePt t="16084" x="6770688" y="4460875"/>
          <p14:tracePt t="16091" x="6770688" y="4452938"/>
          <p14:tracePt t="16098" x="6813550" y="4445000"/>
          <p14:tracePt t="16107" x="6889750" y="4419600"/>
          <p14:tracePt t="16114" x="7018338" y="4402138"/>
          <p14:tracePt t="16123" x="7145338" y="4394200"/>
          <p14:tracePt t="16129" x="7289800" y="4384675"/>
          <p14:tracePt t="16137" x="7426325" y="4368800"/>
          <p14:tracePt t="16145" x="7570788" y="4368800"/>
          <p14:tracePt t="16153" x="7680325" y="4368800"/>
          <p14:tracePt t="16159" x="7807325" y="4368800"/>
          <p14:tracePt t="16168" x="7893050" y="4368800"/>
          <p14:tracePt t="16174" x="7977188" y="4368800"/>
          <p14:tracePt t="16182" x="8045450" y="4368800"/>
          <p14:tracePt t="16190" x="8105775" y="4368800"/>
          <p14:tracePt t="16195" x="8147050" y="4368800"/>
          <p14:tracePt t="16203" x="8189913" y="4368800"/>
          <p14:tracePt t="16210" x="8240713" y="4368800"/>
          <p14:tracePt t="16218" x="8266113" y="4368800"/>
          <p14:tracePt t="16225" x="8291513" y="4368800"/>
          <p14:tracePt t="16233" x="8318500" y="4368800"/>
          <p14:tracePt t="16240" x="8326438" y="4368800"/>
          <p14:tracePt t="16250" x="8343900" y="4368800"/>
          <p14:tracePt t="16254" x="8351838" y="4368800"/>
          <p14:tracePt t="16270" x="8359775" y="4368800"/>
          <p14:tracePt t="16276" x="8369300" y="4368800"/>
          <p14:tracePt t="16298" x="8377238" y="4368800"/>
          <p14:tracePt t="16313" x="8385175" y="4368800"/>
          <p14:tracePt t="16322" x="8394700" y="4368800"/>
          <p14:tracePt t="16327" x="8402638" y="4368800"/>
          <p14:tracePt t="16335" x="8420100" y="4368800"/>
          <p14:tracePt t="16344" x="8428038" y="4368800"/>
          <p14:tracePt t="16350" x="8445500" y="4368800"/>
          <p14:tracePt t="16359" x="8462963" y="4368800"/>
          <p14:tracePt t="16366" x="8478838" y="4368800"/>
          <p14:tracePt t="16372" x="8504238" y="4368800"/>
          <p14:tracePt t="16379" x="8521700" y="4368800"/>
          <p14:tracePt t="16390" x="8547100" y="4368800"/>
          <p14:tracePt t="16394" x="8580438" y="4368800"/>
          <p14:tracePt t="16403" x="8597900" y="4368800"/>
          <p14:tracePt t="16410" x="8623300" y="4368800"/>
          <p14:tracePt t="16416" x="8640763" y="4359275"/>
          <p14:tracePt t="16424" x="8658225" y="4351338"/>
          <p14:tracePt t="16433" x="8666163" y="4351338"/>
          <p14:tracePt t="16439" x="8683625" y="4351338"/>
          <p14:tracePt t="16448" x="8699500" y="4341813"/>
          <p14:tracePt t="16457" x="8709025" y="4333875"/>
          <p14:tracePt t="16464" x="8724900" y="4325938"/>
          <p14:tracePt t="16469" x="8750300" y="4308475"/>
          <p14:tracePt t="16475" x="8777288" y="4291013"/>
          <p14:tracePt t="16482" x="8785225" y="4283075"/>
          <p14:tracePt t="16492" x="8810625" y="4265613"/>
          <p14:tracePt t="16498" x="8836025" y="4249738"/>
          <p14:tracePt t="16505" x="8869363" y="4232275"/>
          <p14:tracePt t="16513" x="8894763" y="4214813"/>
          <p14:tracePt t="16521" x="8921750" y="4197350"/>
          <p14:tracePt t="16528" x="8929688" y="4181475"/>
          <p14:tracePt t="16535" x="8947150" y="4171950"/>
          <p14:tracePt t="16545" x="8955088" y="4171950"/>
          <p14:tracePt t="16550" x="8963025" y="4164013"/>
          <p14:tracePt t="16558" x="8972550" y="4164013"/>
          <p14:tracePt t="16565" x="8980488" y="4156075"/>
          <p14:tracePt t="16574" x="8980488" y="4146550"/>
          <p14:tracePt t="16591" x="8988425" y="4146550"/>
          <p14:tracePt t="16594" x="8997950" y="4138613"/>
          <p14:tracePt t="16611" x="9005888" y="4138613"/>
          <p14:tracePt t="16655" x="9013825" y="4138613"/>
          <p14:tracePt t="17069" x="8937625" y="4146550"/>
          <p14:tracePt t="17076" x="8793163" y="4171950"/>
          <p14:tracePt t="17083" x="8666163" y="4197350"/>
          <p14:tracePt t="17091" x="8539163" y="4214813"/>
          <p14:tracePt t="17097" x="8420100" y="4232275"/>
          <p14:tracePt t="17106" x="8334375" y="4249738"/>
          <p14:tracePt t="17113" x="8258175" y="4265613"/>
          <p14:tracePt t="17122" x="8181975" y="4283075"/>
          <p14:tracePt t="17127" x="8113713" y="4291013"/>
          <p14:tracePt t="17135" x="8037513" y="4308475"/>
          <p14:tracePt t="17142" x="7951788" y="4325938"/>
          <p14:tracePt t="17158" x="7773988" y="4359275"/>
          <p14:tracePt t="17165" x="7688263" y="4368800"/>
          <p14:tracePt t="17173" x="7621588" y="4384675"/>
          <p14:tracePt t="17180" x="7545388" y="4394200"/>
          <p14:tracePt t="17191" x="7485063" y="4410075"/>
          <p14:tracePt t="17197" x="7434263" y="4419600"/>
          <p14:tracePt t="17201" x="7391400" y="4427538"/>
          <p14:tracePt t="17208" x="7340600" y="4452938"/>
          <p14:tracePt t="17216" x="7297738" y="4460875"/>
          <p14:tracePt t="17224" x="7239000" y="4478338"/>
          <p14:tracePt t="17231" x="7204075" y="4486275"/>
          <p14:tracePt t="17239" x="7145338" y="4503738"/>
          <p14:tracePt t="17247" x="7094538" y="4503738"/>
          <p14:tracePt t="17255" x="7051675" y="4521200"/>
          <p14:tracePt t="17262" x="7008813" y="4529138"/>
          <p14:tracePt t="17269" x="6958013" y="4529138"/>
          <p14:tracePt t="17276" x="6932613" y="4529138"/>
          <p14:tracePt t="17284" x="6899275" y="4529138"/>
          <p14:tracePt t="17291" x="6856413" y="4529138"/>
          <p14:tracePt t="17298" x="6831013" y="4529138"/>
          <p14:tracePt t="17306" x="6805613" y="4521200"/>
          <p14:tracePt t="17314" x="6797675" y="4521200"/>
          <p14:tracePt t="17323" x="6780213" y="4521200"/>
          <p14:tracePt t="17328" x="6770688" y="4521200"/>
          <p14:tracePt t="17337" x="6762750" y="4521200"/>
          <p14:tracePt t="17350" x="6754813" y="4521200"/>
          <p14:tracePt t="17364" x="6745288" y="4521200"/>
          <p14:tracePt t="17371" x="6737350" y="4521200"/>
          <p14:tracePt t="17379" x="6711950" y="4495800"/>
          <p14:tracePt t="17387" x="6661150" y="4478338"/>
          <p14:tracePt t="17395" x="6635750" y="4452938"/>
          <p14:tracePt t="17401" x="6610350" y="4445000"/>
          <p14:tracePt t="17409" x="6592888" y="4435475"/>
          <p14:tracePt t="17416" x="6559550" y="4419600"/>
          <p14:tracePt t="17424" x="6534150" y="4394200"/>
          <p14:tracePt t="17431" x="6508750" y="4376738"/>
          <p14:tracePt t="17439" x="6491288" y="4368800"/>
          <p14:tracePt t="17446" x="6473825" y="4368800"/>
          <p14:tracePt t="17453" x="6465888" y="4359275"/>
          <p14:tracePt t="17462" x="6456363" y="4359275"/>
          <p14:tracePt t="17470" x="6440488" y="4341813"/>
          <p14:tracePt t="17478" x="6415088" y="4325938"/>
          <p14:tracePt t="17483" x="6389688" y="4316413"/>
          <p14:tracePt t="17495" x="6372225" y="4308475"/>
          <p14:tracePt t="17501" x="6354763" y="4300538"/>
          <p14:tracePt t="17506" x="6354763" y="4291013"/>
          <p14:tracePt t="17514" x="6346825" y="4283075"/>
          <p14:tracePt t="17527" x="6329363" y="4275138"/>
          <p14:tracePt t="17531" x="6321425" y="4257675"/>
          <p14:tracePt t="17535" x="6303963" y="4249738"/>
          <p14:tracePt t="17542" x="6296025" y="4240213"/>
          <p14:tracePt t="17558" x="6296025" y="4232275"/>
          <p14:tracePt t="17564" x="6286500" y="4232275"/>
          <p14:tracePt t="17571" x="6278563" y="4224338"/>
          <p14:tracePt t="17580" x="6270625" y="4224338"/>
          <p14:tracePt t="17590" x="6270625" y="4214813"/>
          <p14:tracePt t="17594" x="6270625" y="4197350"/>
          <p14:tracePt t="17602" x="6278563" y="4171950"/>
          <p14:tracePt t="17610" x="6303963" y="4138613"/>
          <p14:tracePt t="17616" x="6338888" y="4095750"/>
          <p14:tracePt t="17626" x="6380163" y="4044950"/>
          <p14:tracePt t="17631" x="6405563" y="4019550"/>
          <p14:tracePt t="17639" x="6423025" y="3994150"/>
          <p14:tracePt t="17647" x="6430963" y="3976688"/>
          <p14:tracePt t="17654" x="6448425" y="3960813"/>
          <p14:tracePt t="17661" x="6465888" y="3951288"/>
          <p14:tracePt t="17668" x="6473825" y="3951288"/>
          <p14:tracePt t="17676" x="6483350" y="3935413"/>
          <p14:tracePt t="17683" x="6491288" y="3925888"/>
          <p14:tracePt t="17691" x="6499225" y="3925888"/>
          <p14:tracePt t="17699" x="6508750" y="3917950"/>
          <p14:tracePt t="17705" x="6516688" y="3917950"/>
          <p14:tracePt t="17715" x="6524625" y="3908425"/>
          <p14:tracePt t="17722" x="6534150" y="3900488"/>
          <p14:tracePt t="17728" x="6550025" y="3900488"/>
          <p14:tracePt t="17737" x="6567488" y="3900488"/>
          <p14:tracePt t="17744" x="6584950" y="3892550"/>
          <p14:tracePt t="17750" x="6600825" y="3883025"/>
          <p14:tracePt t="17760" x="6618288" y="3883025"/>
          <p14:tracePt t="17765" x="6635750" y="3875088"/>
          <p14:tracePt t="17772" x="6653213" y="3867150"/>
          <p14:tracePt t="17779" x="6669088" y="3867150"/>
          <p14:tracePt t="17791" x="6694488" y="3857625"/>
          <p14:tracePt t="17796" x="6719888" y="3849688"/>
          <p14:tracePt t="17809" x="6745288" y="3849688"/>
          <p14:tracePt t="18114" x="6797675" y="3849688"/>
          <p14:tracePt t="18123" x="6864350" y="3857625"/>
          <p14:tracePt t="18127" x="6942138" y="3867150"/>
          <p14:tracePt t="18137" x="6983413" y="3867150"/>
          <p14:tracePt t="18144" x="7043738" y="3875088"/>
          <p14:tracePt t="18152" x="7094538" y="3883025"/>
          <p14:tracePt t="18160" x="7119938" y="3883025"/>
          <p14:tracePt t="18166" x="7145338" y="3892550"/>
          <p14:tracePt t="18174" x="7162800" y="3892550"/>
          <p14:tracePt t="18191" x="7178675" y="3892550"/>
          <p14:tracePt t="18207" x="7188200" y="3892550"/>
          <p14:tracePt t="18218" x="7196138" y="3892550"/>
          <p14:tracePt t="18234" x="7204075" y="3892550"/>
          <p14:tracePt t="18242" x="7213600" y="3892550"/>
          <p14:tracePt t="18279" x="7221538" y="3892550"/>
          <p14:tracePt t="18284" x="7229475" y="3892550"/>
          <p14:tracePt t="18305" x="7246938" y="3892550"/>
          <p14:tracePt t="18313" x="7264400" y="3892550"/>
          <p14:tracePt t="18321" x="7272338" y="3883025"/>
          <p14:tracePt t="18327" x="7297738" y="3875088"/>
          <p14:tracePt t="18335" x="7323138" y="3875088"/>
          <p14:tracePt t="18343" x="7340600" y="3857625"/>
          <p14:tracePt t="18350" x="7358063" y="3857625"/>
          <p14:tracePt t="18357" x="7391400" y="3841750"/>
          <p14:tracePt t="18365" x="7426325" y="3841750"/>
          <p14:tracePt t="18372" x="7451725" y="3832225"/>
          <p14:tracePt t="18379" x="7485063" y="3816350"/>
          <p14:tracePt t="18391" x="7502525" y="3806825"/>
          <p14:tracePt t="18394" x="7527925" y="3790950"/>
          <p14:tracePt t="18401" x="7553325" y="3790950"/>
          <p14:tracePt t="18409" x="7586663" y="3781425"/>
          <p14:tracePt t="18416" x="7604125" y="3773488"/>
          <p14:tracePt t="18424" x="7629525" y="3763963"/>
          <p14:tracePt t="18433" x="7646988" y="3763963"/>
          <p14:tracePt t="18438" x="7662863" y="3763963"/>
          <p14:tracePt t="18446" x="7680325" y="3763963"/>
          <p14:tracePt t="18459" x="7697788" y="3763963"/>
          <p14:tracePt t="18462" x="7705725" y="3763963"/>
          <p14:tracePt t="18468" x="7723188" y="3763963"/>
          <p14:tracePt t="18478" x="7731125" y="3763963"/>
          <p14:tracePt t="18483" x="7740650" y="3763963"/>
          <p14:tracePt t="18490" x="7756525" y="3763963"/>
          <p14:tracePt t="18513" x="7766050" y="3763963"/>
          <p14:tracePt t="18529" x="7773988" y="3763963"/>
          <p14:tracePt t="18537" x="7781925" y="3763963"/>
          <p14:tracePt t="18559" x="7791450" y="3763963"/>
          <p14:tracePt t="18565" x="7799388" y="3763963"/>
          <p14:tracePt t="18587" x="7807325" y="3763963"/>
          <p14:tracePt t="18594" x="7816850" y="3763963"/>
          <p14:tracePt t="18610" x="7824788" y="3763963"/>
          <p14:tracePt t="18626" x="7832725" y="3763963"/>
          <p14:tracePt t="18641" x="7842250" y="3763963"/>
          <p14:tracePt t="18647" x="7850188" y="3763963"/>
          <p14:tracePt t="18657" x="7867650" y="3763963"/>
          <p14:tracePt t="18678" x="7875588" y="3763963"/>
          <p14:tracePt t="18685" x="7893050" y="3773488"/>
          <p14:tracePt t="18699" x="7893050" y="3781425"/>
          <p14:tracePt t="18705" x="7900988" y="3790950"/>
          <p14:tracePt t="18714" x="7910513" y="3790950"/>
          <p14:tracePt t="18728" x="7910513" y="3798888"/>
          <p14:tracePt t="18735" x="7918450" y="3798888"/>
          <p14:tracePt t="18766" x="7918450" y="3806825"/>
          <p14:tracePt t="18792" x="7918450" y="3816350"/>
          <p14:tracePt t="18810" x="7918450" y="3824288"/>
          <p14:tracePt t="18816" x="7918450" y="3832225"/>
          <p14:tracePt t="18833" x="7918450" y="3841750"/>
          <p14:tracePt t="18838" x="7918450" y="3857625"/>
          <p14:tracePt t="18847" x="7910513" y="3857625"/>
          <p14:tracePt t="18856" x="7900988" y="3875088"/>
          <p14:tracePt t="18861" x="7900988" y="3883025"/>
          <p14:tracePt t="18869" x="7885113" y="3883025"/>
          <p14:tracePt t="18878" x="7875588" y="3900488"/>
          <p14:tracePt t="18883" x="7867650" y="3908425"/>
          <p14:tracePt t="18892" x="7850188" y="3917950"/>
          <p14:tracePt t="18899" x="7832725" y="3935413"/>
          <p14:tracePt t="18905" x="7799388" y="3951288"/>
          <p14:tracePt t="18912" x="7766050" y="3968750"/>
          <p14:tracePt t="18919" x="7715250" y="3994150"/>
          <p14:tracePt t="18928" x="7654925" y="4011613"/>
          <p14:tracePt t="18935" x="7586663" y="4019550"/>
          <p14:tracePt t="18942" x="7485063" y="4037013"/>
          <p14:tracePt t="18949" x="7383463" y="4037013"/>
          <p14:tracePt t="18958" x="7297738" y="4037013"/>
          <p14:tracePt t="18966" x="7229475" y="4037013"/>
          <p14:tracePt t="18973" x="7137400" y="4027488"/>
          <p14:tracePt t="18980" x="7077075" y="4019550"/>
          <p14:tracePt t="18988" x="7034213" y="4011613"/>
          <p14:tracePt t="18995" x="6975475" y="3994150"/>
          <p14:tracePt t="19001" x="6924675" y="3976688"/>
          <p14:tracePt t="19009" x="6899275" y="3976688"/>
          <p14:tracePt t="19018" x="6873875" y="3960813"/>
          <p14:tracePt t="19025" x="6856413" y="3951288"/>
          <p14:tracePt t="19032" x="6838950" y="3935413"/>
          <p14:tracePt t="19047" x="6823075" y="3925888"/>
          <p14:tracePt t="19055" x="6813550" y="3925888"/>
          <p14:tracePt t="19062" x="6797675" y="3892550"/>
          <p14:tracePt t="19068" x="6745288" y="3798888"/>
          <p14:tracePt t="19077" x="6719888" y="3763963"/>
          <p14:tracePt t="19082" x="6711950" y="3722688"/>
          <p14:tracePt t="19090" x="6704013" y="3697288"/>
          <p14:tracePt t="19097" x="6694488" y="3662363"/>
          <p14:tracePt t="19105" x="6694488" y="3603625"/>
          <p14:tracePt t="19112" x="6694488" y="3535363"/>
          <p14:tracePt t="19120" x="6719888" y="3441700"/>
          <p14:tracePt t="19128" x="6754813" y="3340100"/>
          <p14:tracePt t="19137" x="6788150" y="3263900"/>
          <p14:tracePt t="19144" x="6838950" y="3186113"/>
          <p14:tracePt t="19151" x="6889750" y="3135313"/>
          <p14:tracePt t="19160" x="6950075" y="3067050"/>
          <p14:tracePt t="19167" x="7026275" y="3016250"/>
          <p14:tracePt t="19175" x="7119938" y="2957513"/>
          <p14:tracePt t="19181" x="7221538" y="2914650"/>
          <p14:tracePt t="19187" x="7340600" y="2863850"/>
          <p14:tracePt t="19195" x="7442200" y="2830513"/>
          <p14:tracePt t="19205" x="7527925" y="2820988"/>
          <p14:tracePt t="19221" x="7697788" y="2820988"/>
          <p14:tracePt t="19225" x="7773988" y="2830513"/>
          <p14:tracePt t="19239" x="7926388" y="2889250"/>
          <p14:tracePt t="19245" x="7986713" y="2932113"/>
          <p14:tracePt t="19253" x="8037513" y="2957513"/>
          <p14:tracePt t="19263" x="8070850" y="3000375"/>
          <p14:tracePt t="19271" x="8121650" y="3025775"/>
          <p14:tracePt t="19277" x="8147050" y="3059113"/>
          <p14:tracePt t="19282" x="8189913" y="3094038"/>
          <p14:tracePt t="19292" x="8232775" y="3144838"/>
          <p14:tracePt t="19298" x="8266113" y="3178175"/>
          <p14:tracePt t="19309" x="8301038" y="3228975"/>
          <p14:tracePt t="19314" x="8318500" y="3263900"/>
          <p14:tracePt t="19321" x="8334375" y="3297238"/>
          <p14:tracePt t="19328" x="8351838" y="3348038"/>
          <p14:tracePt t="19337" x="8351838" y="3382963"/>
          <p14:tracePt t="19342" x="8351838" y="3424238"/>
          <p14:tracePt t="19349" x="8351838" y="3467100"/>
          <p14:tracePt t="19358" x="8326438" y="3527425"/>
          <p14:tracePt t="19367" x="8301038" y="3594100"/>
          <p14:tracePt t="19374" x="8258175" y="3654425"/>
          <p14:tracePt t="19380" x="8215313" y="3705225"/>
          <p14:tracePt t="19387" x="8181975" y="3722688"/>
          <p14:tracePt t="19394" x="8156575" y="3748088"/>
          <p14:tracePt t="19401" x="8105775" y="3790950"/>
          <p14:tracePt t="19408" x="8054975" y="3816350"/>
          <p14:tracePt t="19416" x="8020050" y="3849688"/>
          <p14:tracePt t="19424" x="7969250" y="3867150"/>
          <p14:tracePt t="19431" x="7935913" y="3892550"/>
          <p14:tracePt t="19440" x="7885113" y="3908425"/>
          <p14:tracePt t="19446" x="7859713" y="3917950"/>
          <p14:tracePt t="19454" x="7816850" y="3935413"/>
          <p14:tracePt t="19462" x="7781925" y="3943350"/>
          <p14:tracePt t="19470" x="7748588" y="3951288"/>
          <p14:tracePt t="19477" x="7705725" y="3951288"/>
          <p14:tracePt t="19483" x="7662863" y="3960813"/>
          <p14:tracePt t="19491" x="7612063" y="3976688"/>
          <p14:tracePt t="19499" x="7578725" y="3986213"/>
          <p14:tracePt t="19505" x="7561263" y="3986213"/>
          <p14:tracePt t="19514" x="7535863" y="3986213"/>
          <p14:tracePt t="19521" x="7510463" y="3994150"/>
          <p14:tracePt t="19527" x="7493000" y="3994150"/>
          <p14:tracePt t="19536" x="7477125" y="3994150"/>
          <p14:tracePt t="19543" x="7467600" y="3994150"/>
          <p14:tracePt t="19550" x="7459663" y="3994150"/>
          <p14:tracePt t="19560" x="7451725" y="3994150"/>
          <p14:tracePt t="19565" x="7442200" y="3994150"/>
          <p14:tracePt t="19587" x="7434263" y="3994150"/>
          <p14:tracePt t="19595" x="7426325" y="3994150"/>
          <p14:tracePt t="19610" x="7416800" y="3994150"/>
          <p14:tracePt t="20151" x="7502525" y="3994150"/>
          <p14:tracePt t="20159" x="7680325" y="3986213"/>
          <p14:tracePt t="20166" x="7842250" y="3960813"/>
          <p14:tracePt t="20172" x="8004175" y="3935413"/>
          <p14:tracePt t="20181" x="8147050" y="3925888"/>
          <p14:tracePt t="20186" x="8250238" y="3908425"/>
          <p14:tracePt t="20197" x="8334375" y="3900488"/>
          <p14:tracePt t="20202" x="8402638" y="3900488"/>
          <p14:tracePt t="20210" x="8453438" y="3892550"/>
          <p14:tracePt t="20219" x="8488363" y="3883025"/>
          <p14:tracePt t="20224" x="8504238" y="3883025"/>
          <p14:tracePt t="20232" x="8521700" y="3883025"/>
          <p14:tracePt t="20240" x="8529638" y="3883025"/>
          <p14:tracePt t="20247" x="8539163" y="3883025"/>
          <p14:tracePt t="20254" x="8555038" y="3883025"/>
          <p14:tracePt t="20280" x="8564563" y="3883025"/>
          <p14:tracePt t="20291" x="8572500" y="3883025"/>
          <p14:tracePt t="20302" x="8580438" y="3883025"/>
          <p14:tracePt t="20446" x="8589963" y="3883025"/>
          <p14:tracePt t="20677" x="8597900" y="3883025"/>
          <p14:tracePt t="20684" x="8605838" y="3883025"/>
          <p14:tracePt t="20691" x="8615363" y="3883025"/>
          <p14:tracePt t="20701" x="8623300" y="3892550"/>
          <p14:tracePt t="20707" x="8632825" y="3900488"/>
          <p14:tracePt t="20713" x="8648700" y="3900488"/>
          <p14:tracePt t="20721" x="8648700" y="3908425"/>
          <p14:tracePt t="20729" x="8658225" y="3908425"/>
          <p14:tracePt t="20738" x="8674100" y="3908425"/>
          <p14:tracePt t="20750" x="8683625" y="3908425"/>
          <p14:tracePt t="20760" x="8691563" y="3908425"/>
          <p14:tracePt t="20775" x="8699500" y="3917950"/>
          <p14:tracePt t="20781" x="8709025" y="3925888"/>
          <p14:tracePt t="20787" x="8716963" y="3925888"/>
          <p14:tracePt t="20803" x="8724900" y="3925888"/>
          <p14:tracePt t="20809" x="8742363" y="3925888"/>
          <p14:tracePt t="20825" x="8759825" y="3925888"/>
          <p14:tracePt t="20831" x="8767763" y="3925888"/>
          <p14:tracePt t="20847" x="8785225" y="3935413"/>
          <p14:tracePt t="20854" x="8793163" y="3935413"/>
          <p14:tracePt t="20860" x="8818563" y="3935413"/>
          <p14:tracePt t="20870" x="8843963" y="3935413"/>
          <p14:tracePt t="20876" x="8869363" y="3935413"/>
          <p14:tracePt t="20883" x="8912225" y="3935413"/>
          <p14:tracePt t="20903" x="8997950" y="3935413"/>
          <p14:tracePt t="20906" x="9056688" y="3925888"/>
          <p14:tracePt t="20912" x="9117013" y="3925888"/>
          <p14:tracePt t="20919" x="9183688" y="3925888"/>
          <p14:tracePt t="20927" x="9244013" y="3917950"/>
          <p14:tracePt t="20937" x="9302750" y="3908425"/>
          <p14:tracePt t="20943" x="9353550" y="3900488"/>
          <p14:tracePt t="20949" x="9396413" y="3892550"/>
          <p14:tracePt t="20957" x="9447213" y="3867150"/>
          <p14:tracePt t="20966" x="9482138" y="3857625"/>
          <p14:tracePt t="20972" x="9523413" y="3841750"/>
          <p14:tracePt t="20979" x="9558338" y="3832225"/>
          <p14:tracePt t="20986" x="9591675" y="3816350"/>
          <p14:tracePt t="20995" x="9617075" y="3798888"/>
          <p14:tracePt t="21003" x="9642475" y="3790950"/>
          <p14:tracePt t="21009" x="9659938" y="3790950"/>
          <p14:tracePt t="21016" x="9667875" y="3773488"/>
          <p14:tracePt t="21024" x="9685338" y="3763963"/>
          <p14:tracePt t="21034" x="9694863" y="3763963"/>
          <p14:tracePt t="21040" x="9694863" y="3756025"/>
          <p14:tracePt t="21045" x="9702800" y="3748088"/>
          <p14:tracePt t="21061" x="9710738" y="3748088"/>
          <p14:tracePt t="21069" x="9720263" y="3738563"/>
          <p14:tracePt t="21091" x="9720263" y="3730625"/>
          <p14:tracePt t="21113" x="9720263" y="3722688"/>
          <p14:tracePt t="21121" x="9694863" y="3697288"/>
          <p14:tracePt t="21127" x="9667875" y="3671888"/>
          <p14:tracePt t="21135" x="9601200" y="3629025"/>
          <p14:tracePt t="21143" x="9523413" y="3568700"/>
          <p14:tracePt t="21151" x="9421813" y="3517900"/>
          <p14:tracePt t="21158" x="9320213" y="3467100"/>
          <p14:tracePt t="21166" x="9226550" y="3433763"/>
          <p14:tracePt t="21172" x="9124950" y="3398838"/>
          <p14:tracePt t="21180" x="9023350" y="3382963"/>
          <p14:tracePt t="21185" x="8947150" y="3355975"/>
          <p14:tracePt t="21194" x="8861425" y="3355975"/>
          <p14:tracePt t="21206" x="8793163" y="3348038"/>
          <p14:tracePt t="21211" x="8716963" y="3348038"/>
          <p14:tracePt t="21217" x="8648700" y="3348038"/>
          <p14:tracePt t="21225" x="8564563" y="3348038"/>
          <p14:tracePt t="21232" x="8521700" y="3348038"/>
          <p14:tracePt t="21240" x="8462963" y="3355975"/>
          <p14:tracePt t="21253" x="8410575" y="3365500"/>
          <p14:tracePt t="21256" x="8377238" y="3382963"/>
          <p14:tracePt t="21261" x="8334375" y="3390900"/>
          <p14:tracePt t="21267" x="8308975" y="3408363"/>
          <p14:tracePt t="21276" x="8291513" y="3408363"/>
          <p14:tracePt t="21283" x="8283575" y="3416300"/>
          <p14:tracePt t="21291" x="8275638" y="3424238"/>
          <p14:tracePt t="21298" x="8258175" y="3433763"/>
          <p14:tracePt t="21312" x="8240713" y="3441700"/>
          <p14:tracePt t="21319" x="8224838" y="3467100"/>
          <p14:tracePt t="21327" x="8207375" y="3502025"/>
          <p14:tracePt t="21344" x="8181975" y="3578225"/>
          <p14:tracePt t="21349" x="8174038" y="3636963"/>
          <p14:tracePt t="21357" x="8174038" y="3687763"/>
          <p14:tracePt t="21365" x="8174038" y="3730625"/>
          <p14:tracePt t="21372" x="8174038" y="3763963"/>
          <p14:tracePt t="21379" x="8174038" y="3790950"/>
          <p14:tracePt t="21390" x="8174038" y="3824288"/>
          <p14:tracePt t="21395" x="8181975" y="3841750"/>
          <p14:tracePt t="21405" x="8181975" y="3857625"/>
          <p14:tracePt t="21411" x="8199438" y="3875088"/>
          <p14:tracePt t="21415" x="8215313" y="3892550"/>
          <p14:tracePt t="21423" x="8250238" y="3917950"/>
          <p14:tracePt t="21434" x="8283575" y="3943350"/>
          <p14:tracePt t="21440" x="8351838" y="3976688"/>
          <p14:tracePt t="21448" x="8428038" y="4002088"/>
          <p14:tracePt t="21456" x="8496300" y="4011613"/>
          <p14:tracePt t="21463" x="8572500" y="4027488"/>
          <p14:tracePt t="21470" x="8640763" y="4027488"/>
          <p14:tracePt t="21478" x="8699500" y="4044950"/>
          <p14:tracePt t="21484" x="8759825" y="4044950"/>
          <p14:tracePt t="21491" x="8818563" y="4044950"/>
          <p14:tracePt t="21497" x="8861425" y="4044950"/>
          <p14:tracePt t="21505" x="8886825" y="4044950"/>
          <p14:tracePt t="21513" x="8912225" y="4044950"/>
          <p14:tracePt t="21521" x="8921750" y="4044950"/>
          <p14:tracePt t="21529" x="8937625" y="4044950"/>
          <p14:tracePt t="21535" x="8947150" y="4044950"/>
          <p14:tracePt t="21542" x="8955088" y="4044950"/>
          <p14:tracePt t="21549" x="8963025" y="4044950"/>
          <p14:tracePt t="21575" x="8972550" y="4044950"/>
          <p14:tracePt t="21581" x="8980488" y="4044950"/>
          <p14:tracePt t="21587" x="8988425" y="4044950"/>
          <p14:tracePt t="23234" x="9048750" y="4044950"/>
          <p14:tracePt t="23250" x="9183688" y="4062413"/>
          <p14:tracePt t="23262" x="9236075" y="4062413"/>
          <p14:tracePt t="23273" x="9312275" y="4062413"/>
          <p14:tracePt t="23280" x="9337675" y="4062413"/>
          <p14:tracePt t="23286" x="9353550" y="4062413"/>
          <p14:tracePt t="23297" x="9371013" y="4062413"/>
          <p14:tracePt t="23313" x="9380538" y="4062413"/>
          <p14:tracePt t="23321" x="9388475" y="4062413"/>
          <p14:tracePt t="23335" x="9396413" y="4062413"/>
          <p14:tracePt t="23351" x="9405938" y="4062413"/>
          <p14:tracePt t="23935" x="9261475" y="4138613"/>
          <p14:tracePt t="23942" x="8955088" y="4283075"/>
          <p14:tracePt t="23950" x="8547100" y="4419600"/>
          <p14:tracePt t="23957" x="8062913" y="4538663"/>
          <p14:tracePt t="23964" x="7672388" y="4614863"/>
          <p14:tracePt t="23971" x="7307263" y="4683125"/>
          <p14:tracePt t="23978" x="6950075" y="4724400"/>
          <p14:tracePt t="23986" x="6584950" y="4775200"/>
          <p14:tracePt t="23993" x="6321425" y="4792663"/>
          <p14:tracePt t="24001" x="6126163" y="4818063"/>
          <p14:tracePt t="24008" x="5938838" y="4843463"/>
          <p14:tracePt t="24016" x="5794375" y="4860925"/>
          <p14:tracePt t="24023" x="5683250" y="4868863"/>
          <p14:tracePt t="24030" x="5591175" y="4894263"/>
          <p14:tracePt t="24038" x="5538788" y="4894263"/>
          <p14:tracePt t="24046" x="5487988" y="4903788"/>
          <p14:tracePt t="24055" x="5454650" y="4911725"/>
          <p14:tracePt t="24061" x="5437188" y="4919663"/>
          <p14:tracePt t="24071" x="5421313" y="4919663"/>
          <p14:tracePt t="24077" x="5403850" y="4919663"/>
          <p14:tracePt t="24091" x="5386388" y="4919663"/>
          <p14:tracePt t="24097" x="5378450" y="4919663"/>
          <p14:tracePt t="24119" x="5368925" y="4919663"/>
          <p14:tracePt t="24135" x="5360988" y="4919663"/>
          <p14:tracePt t="25055" x="5267325" y="4903788"/>
          <p14:tracePt t="25061" x="5097463" y="4835525"/>
          <p14:tracePt t="25068" x="4910138" y="4749800"/>
          <p14:tracePt t="25077" x="4714875" y="4648200"/>
          <p14:tracePt t="25083" x="4519613" y="4546600"/>
          <p14:tracePt t="25090" x="4341813" y="4410075"/>
          <p14:tracePt t="25097" x="4187825" y="4283075"/>
          <p14:tracePt t="25105" x="4052888" y="4164013"/>
          <p14:tracePt t="25112" x="3951288" y="4070350"/>
          <p14:tracePt t="25120" x="3857625" y="3986213"/>
          <p14:tracePt t="25138" x="3713163" y="3875088"/>
          <p14:tracePt t="25143" x="3662363" y="3832225"/>
          <p14:tracePt t="25150" x="3611563" y="3816350"/>
          <p14:tracePt t="25157" x="3576638" y="3790950"/>
          <p14:tracePt t="25163" x="3551238" y="3781425"/>
          <p14:tracePt t="25175" x="3533775" y="3763963"/>
          <p14:tracePt t="25183" x="3508375" y="3763963"/>
          <p14:tracePt t="25189" x="3482975" y="3756025"/>
          <p14:tracePt t="25193" x="3457575" y="3748088"/>
          <p14:tracePt t="25202" x="3441700" y="3748088"/>
          <p14:tracePt t="25208" x="3414713" y="3748088"/>
          <p14:tracePt t="25219" x="3398838" y="3748088"/>
          <p14:tracePt t="25224" x="3389313" y="3756025"/>
          <p14:tracePt t="25234" x="3373438" y="3756025"/>
          <p14:tracePt t="25241" x="3355975" y="3763963"/>
          <p14:tracePt t="25247" x="3348038" y="3773488"/>
          <p14:tracePt t="25255" x="3330575" y="3781425"/>
          <p14:tracePt t="25259" x="3313113" y="3790950"/>
          <p14:tracePt t="25273" x="3305175" y="3798888"/>
          <p14:tracePt t="25291" x="3287713" y="3816350"/>
          <p14:tracePt t="25297" x="3279775" y="3824288"/>
          <p14:tracePt t="25316" x="3270250" y="3832225"/>
          <p14:tracePt t="25320" x="3262313" y="3841750"/>
          <p14:tracePt t="25342" x="3254375" y="3841750"/>
          <p14:tracePt t="25424" x="3254375" y="3857625"/>
          <p14:tracePt t="25431" x="3254375" y="3875088"/>
          <p14:tracePt t="25438" x="3270250" y="3925888"/>
          <p14:tracePt t="25446" x="3287713" y="3968750"/>
          <p14:tracePt t="25453" x="3313113" y="4011613"/>
          <p14:tracePt t="25463" x="3355975" y="4037013"/>
          <p14:tracePt t="25470" x="3389313" y="4079875"/>
          <p14:tracePt t="25475" x="3467100" y="4121150"/>
          <p14:tracePt t="25483" x="3559175" y="4164013"/>
          <p14:tracePt t="25490" x="3652838" y="4206875"/>
          <p14:tracePt t="25497" x="3738563" y="4240213"/>
          <p14:tracePt t="25505" x="3814763" y="4275138"/>
          <p14:tracePt t="25512" x="3873500" y="4308475"/>
          <p14:tracePt t="25520" x="3941763" y="4333875"/>
          <p14:tracePt t="25528" x="4002088" y="4368800"/>
          <p14:tracePt t="25536" x="4052888" y="4384675"/>
          <p14:tracePt t="25542" x="4086225" y="4402138"/>
          <p14:tracePt t="25552" x="4111625" y="4410075"/>
          <p14:tracePt t="25557" x="4129088" y="4427538"/>
          <p14:tracePt t="25564" x="4146550" y="4435475"/>
          <p14:tracePt t="25574" x="4162425" y="4445000"/>
          <p14:tracePt t="25579" x="4171950" y="4452938"/>
          <p14:tracePt t="25587" x="4179888" y="4452938"/>
          <p14:tracePt t="25601" x="4187825" y="4460875"/>
          <p14:tracePt t="25608" x="4197350" y="4460875"/>
          <p14:tracePt t="25630" x="4205288" y="4460875"/>
          <p14:tracePt t="25840" x="4214813" y="4460875"/>
          <p14:tracePt t="25849" x="4230688" y="4470400"/>
          <p14:tracePt t="25857" x="4205288" y="4460875"/>
          <p14:tracePt t="26512" x="4332288" y="4478338"/>
          <p14:tracePt t="26519" x="4460875" y="4503738"/>
          <p14:tracePt t="26527" x="4570413" y="4529138"/>
          <p14:tracePt t="26536" x="4673600" y="4554538"/>
          <p14:tracePt t="26542" x="4765675" y="4572000"/>
          <p14:tracePt t="26549" x="4826000" y="4597400"/>
          <p14:tracePt t="26560" x="4884738" y="4614863"/>
          <p14:tracePt t="26565" x="4910138" y="4622800"/>
          <p14:tracePt t="26573" x="4935538" y="4630738"/>
          <p14:tracePt t="26579" x="4953000" y="4640263"/>
          <p14:tracePt t="26589" x="4970463" y="4648200"/>
          <p14:tracePt t="26594" x="4978400" y="4648200"/>
          <p14:tracePt t="26602" x="4987925" y="4648200"/>
          <p14:tracePt t="26608" x="4995863" y="4657725"/>
          <p14:tracePt t="26623" x="5003800" y="4657725"/>
          <p14:tracePt t="26639" x="5013325" y="4657725"/>
          <p14:tracePt t="26652" x="5021263" y="4657725"/>
          <p14:tracePt t="26712" x="5029200" y="4665663"/>
          <p14:tracePt t="26858" x="5029200" y="4673600"/>
          <p14:tracePt t="26885" x="5038725" y="4673600"/>
          <p14:tracePt t="26890" x="5038725" y="4683125"/>
          <p14:tracePt t="26919" x="5046663" y="4683125"/>
          <p14:tracePt t="26927" x="5046663" y="4691063"/>
          <p14:tracePt t="26934" x="5054600" y="4691063"/>
          <p14:tracePt t="26942" x="5054600" y="4699000"/>
          <p14:tracePt t="26953" x="5064125" y="4708525"/>
          <p14:tracePt t="26957" x="5072063" y="4708525"/>
          <p14:tracePt t="26979" x="5080000" y="4708525"/>
          <p14:tracePt t="26986" x="5089525" y="4708525"/>
          <p14:tracePt t="27038" x="5097463" y="4708525"/>
          <p14:tracePt t="27053" x="5106988" y="4708525"/>
          <p14:tracePt t="27070" x="5114925" y="4716463"/>
          <p14:tracePt t="27083" x="5122863" y="4724400"/>
          <p14:tracePt t="27099" x="5132388" y="4724400"/>
          <p14:tracePt t="36822" x="5353050" y="4579938"/>
          <p14:tracePt t="36830" x="5895975" y="4232275"/>
          <p14:tracePt t="36842" x="6473825" y="3883025"/>
          <p14:tracePt t="36847" x="7094538" y="3502025"/>
          <p14:tracePt t="36853" x="7604125" y="3203575"/>
          <p14:tracePt t="36857" x="8088313" y="2949575"/>
          <p14:tracePt t="36868" x="8504238" y="2752725"/>
          <p14:tracePt t="36876" x="9031288" y="2566988"/>
          <p14:tracePt t="36880" x="9591675" y="2455863"/>
          <p14:tracePt t="36894" x="10390188" y="2362200"/>
          <p14:tracePt t="36917" x="10798175" y="2455863"/>
          <p14:tracePt t="36919" x="10883900" y="2498725"/>
          <p14:tracePt t="36926" x="10952163" y="2574925"/>
          <p14:tracePt t="36935" x="11028363" y="2686050"/>
          <p14:tracePt t="36940" x="11079163" y="2846388"/>
          <p14:tracePt t="36947" x="11104563" y="3041650"/>
          <p14:tracePt t="36954" x="11104563" y="3195638"/>
          <p14:tracePt t="36962" x="11096625" y="3340100"/>
          <p14:tracePt t="36970" x="11061700" y="3467100"/>
          <p14:tracePt t="36979" x="11018838" y="3586163"/>
          <p14:tracePt t="36988" x="10934700" y="3705225"/>
          <p14:tracePt t="36993" x="10848975" y="3798888"/>
          <p14:tracePt t="37000" x="10756900" y="3892550"/>
          <p14:tracePt t="37006" x="10679113" y="3960813"/>
          <p14:tracePt t="37014" x="10577513" y="4027488"/>
          <p14:tracePt t="37022" x="10425113" y="4087813"/>
          <p14:tracePt t="37032" x="10229850" y="4130675"/>
          <p14:tracePt t="37037" x="10017125" y="4146550"/>
          <p14:tracePt t="37045" x="9855200" y="4130675"/>
          <p14:tracePt t="37055" x="9685338" y="4087813"/>
          <p14:tracePt t="37058" x="9507538" y="4037013"/>
          <p14:tracePt t="37066" x="9320213" y="3951288"/>
          <p14:tracePt t="37074" x="9124950" y="3841750"/>
          <p14:tracePt t="37080" x="8997950" y="3722688"/>
          <p14:tracePt t="37088" x="8802688" y="3552825"/>
          <p14:tracePt t="37095" x="8683625" y="3424238"/>
          <p14:tracePt t="37103" x="8605838" y="3314700"/>
          <p14:tracePt t="37110" x="8529638" y="3195638"/>
          <p14:tracePt t="37122" x="8478838" y="3109913"/>
          <p14:tracePt t="37125" x="8453438" y="3041650"/>
          <p14:tracePt t="37135" x="8428038" y="3008313"/>
          <p14:tracePt t="37141" x="8420100" y="2982913"/>
          <p14:tracePt t="37147" x="8410575" y="2974975"/>
          <p14:tracePt t="37156" x="8410575" y="2957513"/>
          <p14:tracePt t="37167" x="8410575" y="2940050"/>
          <p14:tracePt t="37171" x="8410575" y="2932113"/>
          <p14:tracePt t="37177" x="8410575" y="2914650"/>
          <p14:tracePt t="37187" x="8428038" y="2897188"/>
          <p14:tracePt t="37194" x="8488363" y="2863850"/>
          <p14:tracePt t="37201" x="8572500" y="2830513"/>
          <p14:tracePt t="37208" x="8648700" y="2805113"/>
          <p14:tracePt t="37215" x="8709025" y="2787650"/>
          <p14:tracePt t="37222" x="8742363" y="2787650"/>
          <p14:tracePt t="37229" x="8777288" y="2787650"/>
          <p14:tracePt t="37237" x="8793163" y="2787650"/>
          <p14:tracePt t="37247" x="8810625" y="2813050"/>
          <p14:tracePt t="37254" x="8836025" y="2846388"/>
          <p14:tracePt t="37263" x="8853488" y="2881313"/>
          <p14:tracePt t="37267" x="8853488" y="2922588"/>
          <p14:tracePt t="37273" x="8853488" y="2965450"/>
          <p14:tracePt t="37282" x="8853488" y="3000375"/>
          <p14:tracePt t="37289" x="8828088" y="3059113"/>
          <p14:tracePt t="37296" x="8777288" y="3119438"/>
          <p14:tracePt t="37304" x="8691563" y="3170238"/>
          <p14:tracePt t="37313" x="8572500" y="3228975"/>
          <p14:tracePt t="37321" x="8462963" y="3279775"/>
          <p14:tracePt t="37324" x="8318500" y="3297238"/>
          <p14:tracePt t="37334" x="8189913" y="3297238"/>
          <p14:tracePt t="37342" x="8062913" y="3297238"/>
          <p14:tracePt t="37350" x="7961313" y="3297238"/>
          <p14:tracePt t="37357" x="7900988" y="3289300"/>
          <p14:tracePt t="37374" x="7850188" y="3279775"/>
          <p14:tracePt t="37376" x="7832725" y="3271838"/>
          <p14:tracePt t="37384" x="7824788" y="3263900"/>
          <p14:tracePt t="37403" x="7816850" y="3263900"/>
          <p14:tracePt t="37407" x="7816850" y="3254375"/>
          <p14:tracePt t="37422" x="7816850" y="3246438"/>
          <p14:tracePt t="37474" x="7842250" y="3246438"/>
          <p14:tracePt t="37481" x="7867650" y="3246438"/>
          <p14:tracePt t="37488" x="7900988" y="3254375"/>
          <p14:tracePt t="37497" x="7935913" y="3289300"/>
          <p14:tracePt t="37503" x="7969250" y="3322638"/>
          <p14:tracePt t="37511" x="8012113" y="3390900"/>
          <p14:tracePt t="37519" x="8045450" y="3441700"/>
          <p14:tracePt t="37526" x="8070850" y="3484563"/>
          <p14:tracePt t="37534" x="8088313" y="3535363"/>
          <p14:tracePt t="37541" x="8096250" y="3560763"/>
          <p14:tracePt t="37547" x="8096250" y="3578225"/>
          <p14:tracePt t="37555" x="8096250" y="3603625"/>
          <p14:tracePt t="37562" x="8096250" y="3619500"/>
          <p14:tracePt t="37569" x="8096250" y="3636963"/>
          <p14:tracePt t="37576" x="8080375" y="3662363"/>
          <p14:tracePt t="37584" x="8062913" y="3679825"/>
          <p14:tracePt t="37592" x="8029575" y="3697288"/>
          <p14:tracePt t="37599" x="7977188" y="3713163"/>
          <p14:tracePt t="37606" x="7918450" y="3738563"/>
          <p14:tracePt t="37614" x="7859713" y="3756025"/>
          <p14:tracePt t="37623" x="7799388" y="3763963"/>
          <p14:tracePt t="37631" x="7766050" y="3763963"/>
          <p14:tracePt t="37637" x="7740650" y="3763963"/>
          <p14:tracePt t="37644" x="7731125" y="3763963"/>
          <p14:tracePt t="37651" x="7715250" y="3763963"/>
          <p14:tracePt t="37658" x="7705725" y="3763963"/>
          <p14:tracePt t="37666" x="7705725" y="3756025"/>
          <p14:tracePt t="37681" x="7697788" y="3748088"/>
          <p14:tracePt t="37688" x="7688263" y="3738563"/>
          <p14:tracePt t="37695" x="7688263" y="3730625"/>
          <p14:tracePt t="37703" x="7688263" y="3697288"/>
          <p14:tracePt t="37710" x="7705725" y="3662363"/>
          <p14:tracePt t="37717" x="7748588" y="3629025"/>
          <p14:tracePt t="37726" x="7766050" y="3611563"/>
          <p14:tracePt t="37734" x="7799388" y="3586163"/>
          <p14:tracePt t="37741" x="7832725" y="3568700"/>
          <p14:tracePt t="37748" x="7859713" y="3552825"/>
          <p14:tracePt t="37758" x="7867650" y="3543300"/>
          <p14:tracePt t="37762" x="7885113" y="3535363"/>
          <p14:tracePt t="37770" x="7893050" y="3527425"/>
          <p14:tracePt t="37778" x="7900988" y="3527425"/>
          <p14:tracePt t="37785" x="7910513" y="3527425"/>
          <p14:tracePt t="37792" x="7918450" y="3527425"/>
          <p14:tracePt t="37815" x="7926388" y="3527425"/>
          <p14:tracePt t="37874" x="7926388" y="3535363"/>
          <p14:tracePt t="37881" x="7935913" y="3535363"/>
          <p14:tracePt t="37899" x="7943850" y="3543300"/>
          <p14:tracePt t="38629" x="7654925" y="3671888"/>
          <p14:tracePt t="38636" x="7102475" y="3883025"/>
          <p14:tracePt t="38643" x="6610350" y="4052888"/>
          <p14:tracePt t="38653" x="6091238" y="4171950"/>
          <p14:tracePt t="38659" x="5530850" y="4283075"/>
          <p14:tracePt t="38666" x="5080000" y="4359275"/>
          <p14:tracePt t="38673" x="4714875" y="4427538"/>
          <p14:tracePt t="38680" x="4392613" y="4445000"/>
          <p14:tracePt t="38687" x="4086225" y="4478338"/>
          <p14:tracePt t="38695" x="3908425" y="4495800"/>
          <p14:tracePt t="38703" x="3763963" y="4521200"/>
          <p14:tracePt t="38710" x="3662363" y="4529138"/>
          <p14:tracePt t="38717" x="3586163" y="4538663"/>
          <p14:tracePt t="38726" x="3525838" y="4546600"/>
          <p14:tracePt t="38732" x="3500438" y="4546600"/>
          <p14:tracePt t="38739" x="3475038" y="4554538"/>
          <p14:tracePt t="38747" x="3449638" y="4554538"/>
          <p14:tracePt t="38754" x="3441700" y="4554538"/>
          <p14:tracePt t="38761" x="3424238" y="4554538"/>
          <p14:tracePt t="38776" x="3414713" y="4554538"/>
          <p14:tracePt t="38791" x="3406775" y="4554538"/>
          <p14:tracePt t="38956" x="3406775" y="4546600"/>
          <p14:tracePt t="39007" x="3406775" y="4538663"/>
          <p14:tracePt t="39021" x="3414713" y="4529138"/>
          <p14:tracePt t="39031" x="3441700" y="4529138"/>
          <p14:tracePt t="39037" x="3449638" y="4521200"/>
          <p14:tracePt t="39042" x="3482975" y="4513263"/>
          <p14:tracePt t="39052" x="3517900" y="4513263"/>
          <p14:tracePt t="39059" x="3543300" y="4503738"/>
          <p14:tracePt t="39068" x="3568700" y="4495800"/>
          <p14:tracePt t="39074" x="3594100" y="4495800"/>
          <p14:tracePt t="39081" x="3619500" y="4495800"/>
          <p14:tracePt t="39088" x="3636963" y="4495800"/>
          <p14:tracePt t="39095" x="3662363" y="4495800"/>
          <p14:tracePt t="39102" x="3678238" y="4495800"/>
          <p14:tracePt t="39110" x="3687763" y="4495800"/>
          <p14:tracePt t="39119" x="3695700" y="4495800"/>
          <p14:tracePt t="39125" x="3703638" y="4495800"/>
          <p14:tracePt t="39134" x="3713163" y="4495800"/>
          <p14:tracePt t="39141" x="3721100" y="4495800"/>
          <p14:tracePt t="39149" x="3729038" y="4495800"/>
          <p14:tracePt t="39155" x="3738563" y="4495800"/>
          <p14:tracePt t="39167" x="3756025" y="4495800"/>
          <p14:tracePt t="39180" x="3771900" y="4495800"/>
          <p14:tracePt t="39191" x="3781425" y="4495800"/>
          <p14:tracePt t="39206" x="3781425" y="4486275"/>
          <p14:tracePt t="39214" x="3797300" y="4478338"/>
          <p14:tracePt t="39222" x="3822700" y="4478338"/>
          <p14:tracePt t="39229" x="3832225" y="4478338"/>
          <p14:tracePt t="39621" x="4002088" y="4470400"/>
          <p14:tracePt t="39629" x="4298950" y="4452938"/>
          <p14:tracePt t="39636" x="4630738" y="4419600"/>
          <p14:tracePt t="39643" x="4894263" y="4419600"/>
          <p14:tracePt t="39651" x="5208588" y="4419600"/>
          <p14:tracePt t="39658" x="5505450" y="4445000"/>
          <p14:tracePt t="39665" x="5837238" y="4478338"/>
          <p14:tracePt t="39673" x="6075363" y="4495800"/>
          <p14:tracePt t="39682" x="6235700" y="4521200"/>
          <p14:tracePt t="39688" x="6430963" y="4546600"/>
          <p14:tracePt t="39698" x="6542088" y="4564063"/>
          <p14:tracePt t="39703" x="6661150" y="4589463"/>
          <p14:tracePt t="39710" x="6745288" y="4622800"/>
          <p14:tracePt t="39717" x="6805613" y="4630738"/>
          <p14:tracePt t="39727" x="6856413" y="4640263"/>
          <p14:tracePt t="39734" x="6889750" y="4648200"/>
          <p14:tracePt t="39740" x="6907213" y="4657725"/>
          <p14:tracePt t="39749" x="6924675" y="4665663"/>
          <p14:tracePt t="39755" x="6942138" y="4665663"/>
          <p14:tracePt t="39769" x="6950075" y="4665663"/>
          <p14:tracePt t="39777" x="6958013" y="4665663"/>
          <p14:tracePt t="39784" x="6967538" y="4665663"/>
          <p14:tracePt t="39808" x="6975475" y="4665663"/>
          <p14:tracePt t="40214" x="7119938" y="4665663"/>
          <p14:tracePt t="40221" x="7366000" y="4657725"/>
          <p14:tracePt t="40230" x="7561263" y="4657725"/>
          <p14:tracePt t="40238" x="7723188" y="4657725"/>
          <p14:tracePt t="40245" x="7875588" y="4648200"/>
          <p14:tracePt t="40251" x="8029575" y="4648200"/>
          <p14:tracePt t="40258" x="8131175" y="4648200"/>
          <p14:tracePt t="40266" x="8199438" y="4640263"/>
          <p14:tracePt t="40273" x="8240713" y="4640263"/>
          <p14:tracePt t="40281" x="8275638" y="4640263"/>
          <p14:tracePt t="40287" x="8291513" y="4640263"/>
          <p14:tracePt t="40296" x="8301038" y="4640263"/>
          <p14:tracePt t="40303" x="8308975" y="4640263"/>
          <p14:tracePt t="40311" x="8318500" y="4640263"/>
          <p14:tracePt t="40335" x="8326438" y="4640263"/>
          <p14:tracePt t="40371" x="8318500" y="4640263"/>
          <p14:tracePt t="40379" x="8250238" y="4640263"/>
          <p14:tracePt t="40387" x="8139113" y="4640263"/>
          <p14:tracePt t="40393" x="7994650" y="4622800"/>
          <p14:tracePt t="40401" x="7781925" y="4622800"/>
          <p14:tracePt t="40407" x="7535863" y="4597400"/>
          <p14:tracePt t="40417" x="7272338" y="4579938"/>
          <p14:tracePt t="40421" x="7094538" y="4579938"/>
          <p14:tracePt t="40430" x="6950075" y="4554538"/>
          <p14:tracePt t="40437" x="6823075" y="4546600"/>
          <p14:tracePt t="40444" x="6678613" y="4521200"/>
          <p14:tracePt t="40451" x="6550025" y="4513263"/>
          <p14:tracePt t="40458" x="6456363" y="4495800"/>
          <p14:tracePt t="40466" x="6372225" y="4495800"/>
          <p14:tracePt t="40473" x="6311900" y="4486275"/>
          <p14:tracePt t="40482" x="6278563" y="4478338"/>
          <p14:tracePt t="40488" x="6253163" y="4478338"/>
          <p14:tracePt t="40502" x="6235700" y="4478338"/>
          <p14:tracePt t="40518" x="6210300" y="4470400"/>
          <p14:tracePt t="40528" x="6194425" y="4460875"/>
          <p14:tracePt t="40784" x="5930900" y="4445000"/>
          <p14:tracePt t="40793" x="5530850" y="4351338"/>
          <p14:tracePt t="40800" x="5157788" y="4240213"/>
          <p14:tracePt t="40807" x="4749800" y="4105275"/>
          <p14:tracePt t="40814" x="4349750" y="3883025"/>
          <p14:tracePt t="40821" x="3959225" y="3671888"/>
          <p14:tracePt t="40830" x="3695700" y="3492500"/>
          <p14:tracePt t="40839" x="3467100" y="3348038"/>
          <p14:tracePt t="40844" x="3313113" y="3221038"/>
          <p14:tracePt t="40854" x="3160713" y="3109913"/>
          <p14:tracePt t="40857" x="3059113" y="3041650"/>
          <p14:tracePt t="40866" x="2990850" y="2990850"/>
          <p14:tracePt t="40874" x="2947988" y="2957513"/>
          <p14:tracePt t="40882" x="2922588" y="2932113"/>
          <p14:tracePt t="40887" x="2905125" y="2906713"/>
          <p14:tracePt t="40898" x="2897188" y="2897188"/>
          <p14:tracePt t="40902" x="2889250" y="2881313"/>
          <p14:tracePt t="40910" x="2871788" y="2863850"/>
          <p14:tracePt t="40919" x="2871788" y="2855913"/>
          <p14:tracePt t="40926" x="2871788" y="2846388"/>
          <p14:tracePt t="40941" x="2854325" y="2830513"/>
          <p14:tracePt t="40946" x="2846388" y="2820988"/>
          <p14:tracePt t="40957" x="2846388" y="2813050"/>
          <p14:tracePt t="40962" x="2846388" y="2805113"/>
          <p14:tracePt t="40970" x="2838450" y="2770188"/>
          <p14:tracePt t="40978" x="2838450" y="2744788"/>
          <p14:tracePt t="40986" x="2828925" y="2719388"/>
          <p14:tracePt t="40992" x="2820988" y="2711450"/>
          <p14:tracePt t="41000" x="2820988" y="2686050"/>
          <p14:tracePt t="41009" x="2811463" y="2668588"/>
          <p14:tracePt t="41014" x="2811463" y="2608263"/>
          <p14:tracePt t="41022" x="2770188" y="2362200"/>
          <p14:tracePt t="41031" x="2760663" y="2200275"/>
          <p14:tracePt t="41036" x="2744788" y="2133600"/>
          <p14:tracePt t="41044" x="2744788" y="2090738"/>
          <p14:tracePt t="41055" x="2727325" y="1989138"/>
          <p14:tracePt t="41058" x="2709863" y="1860550"/>
          <p14:tracePt t="41065" x="2709863" y="1758950"/>
          <p14:tracePt t="41073" x="2701925" y="1700213"/>
          <p14:tracePt t="41080" x="2693988" y="1614488"/>
          <p14:tracePt t="41087" x="2693988" y="1512888"/>
          <p14:tracePt t="41097" x="2684463" y="1470025"/>
          <p14:tracePt t="41103" x="2676525" y="1419225"/>
          <p14:tracePt t="41110" x="2676525" y="1401763"/>
          <p14:tracePt t="41120" x="2676525" y="1385888"/>
          <p14:tracePt t="41125" x="2676525" y="1376363"/>
          <p14:tracePt t="41141" x="2676525" y="1360488"/>
          <p14:tracePt t="41147" x="2676525" y="1350963"/>
          <p14:tracePt t="41169" x="2676525" y="1343025"/>
          <p14:tracePt t="41185" x="2676525" y="1333500"/>
          <p14:tracePt t="41295" x="2684463" y="1343025"/>
          <p14:tracePt t="41310" x="2709863" y="1343025"/>
          <p14:tracePt t="41317" x="2727325" y="1350963"/>
          <p14:tracePt t="41325" x="2735263" y="1360488"/>
          <p14:tracePt t="41333" x="2760663" y="1368425"/>
          <p14:tracePt t="41340" x="2786063" y="1368425"/>
          <p14:tracePt t="41346" x="2820988" y="1376363"/>
          <p14:tracePt t="41356" x="2846388" y="1385888"/>
          <p14:tracePt t="41363" x="2897188" y="1385888"/>
          <p14:tracePt t="41369" x="2947988" y="1385888"/>
          <p14:tracePt t="41376" x="3008313" y="1385888"/>
          <p14:tracePt t="41385" x="3067050" y="1385888"/>
          <p14:tracePt t="41392" x="3127375" y="1385888"/>
          <p14:tracePt t="41399" x="3186113" y="1376363"/>
          <p14:tracePt t="41408" x="3244850" y="1376363"/>
          <p14:tracePt t="41415" x="3287713" y="1368425"/>
          <p14:tracePt t="41422" x="3338513" y="1343025"/>
          <p14:tracePt t="41431" x="3373438" y="1343025"/>
          <p14:tracePt t="41436" x="3406775" y="1325563"/>
          <p14:tracePt t="41446" x="3432175" y="1325563"/>
          <p14:tracePt t="41452" x="3467100" y="1317625"/>
          <p14:tracePt t="41457" x="3492500" y="1308100"/>
          <p14:tracePt t="41466" x="3525838" y="1300163"/>
          <p14:tracePt t="41477" x="3543300" y="1292225"/>
          <p14:tracePt t="41483" x="3594100" y="1282700"/>
          <p14:tracePt t="41488" x="3636963" y="1257300"/>
          <p14:tracePt t="41497" x="3687763" y="1241425"/>
          <p14:tracePt t="41506" x="3721100" y="1241425"/>
          <p14:tracePt t="41769" x="3814763" y="1241425"/>
          <p14:tracePt t="41776" x="3933825" y="1266825"/>
          <p14:tracePt t="41784" x="4060825" y="1292225"/>
          <p14:tracePt t="41792" x="4154488" y="1308100"/>
          <p14:tracePt t="41799" x="4240213" y="1333500"/>
          <p14:tracePt t="41807" x="4298950" y="1343025"/>
          <p14:tracePt t="41814" x="4324350" y="1350963"/>
          <p14:tracePt t="41822" x="4341813" y="1360488"/>
          <p14:tracePt t="41830" x="4349750" y="1360488"/>
          <p14:tracePt t="41837" x="4367213" y="1368425"/>
          <p14:tracePt t="41859" x="4375150" y="1376363"/>
          <p14:tracePt t="41866" x="4375150" y="1385888"/>
          <p14:tracePt t="41889" x="4375150" y="1393825"/>
          <p14:tracePt t="41902" x="4265613" y="1401763"/>
          <p14:tracePt t="41910" x="4179888" y="1411288"/>
          <p14:tracePt t="41918" x="4070350" y="1411288"/>
          <p14:tracePt t="41927" x="3951288" y="1393825"/>
          <p14:tracePt t="41935" x="3840163" y="1393825"/>
          <p14:tracePt t="41941" x="3738563" y="1385888"/>
          <p14:tracePt t="41952" x="3678238" y="1376363"/>
          <p14:tracePt t="41958" x="3611563" y="1368425"/>
          <p14:tracePt t="41962" x="3559175" y="1368425"/>
          <p14:tracePt t="41970" x="3533775" y="1360488"/>
          <p14:tracePt t="41980" x="3508375" y="1350963"/>
          <p14:tracePt t="41985" x="3492500" y="1350963"/>
          <p14:tracePt t="41993" x="3482975" y="1350963"/>
          <p14:tracePt t="42003" x="3467100" y="1350963"/>
          <p14:tracePt t="42008" x="3457575" y="1350963"/>
          <p14:tracePt t="42023" x="3449638" y="1350963"/>
          <p14:tracePt t="42036" x="3441700" y="1350963"/>
          <p14:tracePt t="42052" x="3432175" y="1350963"/>
          <p14:tracePt t="42066" x="3424238" y="1350963"/>
          <p14:tracePt t="42073" x="3414713" y="1350963"/>
          <p14:tracePt t="42096" x="3406775" y="1350963"/>
          <p14:tracePt t="42102" x="3398838" y="1350963"/>
          <p14:tracePt t="42110" x="3381375" y="1350963"/>
          <p14:tracePt t="42118" x="3355975" y="1350963"/>
          <p14:tracePt t="42125" x="3338513" y="1350963"/>
          <p14:tracePt t="42132" x="3305175" y="1350963"/>
          <p14:tracePt t="42140" x="3279775" y="1350963"/>
          <p14:tracePt t="42147" x="3254375" y="1350963"/>
          <p14:tracePt t="42155" x="3228975" y="1350963"/>
          <p14:tracePt t="42163" x="3203575" y="1350963"/>
          <p14:tracePt t="42169" x="3178175" y="1350963"/>
          <p14:tracePt t="42176" x="3160713" y="1350963"/>
          <p14:tracePt t="42187" x="3135313" y="1350963"/>
          <p14:tracePt t="42191" x="3109913" y="1350963"/>
          <p14:tracePt t="42201" x="3100388" y="1350963"/>
          <p14:tracePt t="42216" x="3074988" y="1350963"/>
          <p14:tracePt t="42222" x="3059113" y="1350963"/>
          <p14:tracePt t="42231" x="3041650" y="1350963"/>
          <p14:tracePt t="42243" x="3024188" y="1350963"/>
          <p14:tracePt t="42251" x="3016250" y="1350963"/>
          <p14:tracePt t="42259" x="3008313" y="1350963"/>
          <p14:tracePt t="42266" x="2998788" y="1350963"/>
          <p14:tracePt t="42273" x="2990850" y="1350963"/>
          <p14:tracePt t="42283" x="2982913" y="1350963"/>
          <p14:tracePt t="42290" x="2965450" y="1350963"/>
          <p14:tracePt t="42303" x="2947988" y="1350963"/>
          <p14:tracePt t="42311" x="2940050" y="1350963"/>
          <p14:tracePt t="42318" x="2922588" y="1343025"/>
          <p14:tracePt t="42327" x="2905125" y="1333500"/>
          <p14:tracePt t="42339" x="2889250" y="1325563"/>
          <p14:tracePt t="42347" x="2879725" y="1325563"/>
          <p14:tracePt t="42353" x="2871788" y="1317625"/>
          <p14:tracePt t="42370" x="2863850" y="1308100"/>
          <p14:tracePt t="42379" x="2854325" y="1292225"/>
          <p14:tracePt t="42386" x="2846388" y="1292225"/>
          <p14:tracePt t="42395" x="2846388" y="1282700"/>
          <p14:tracePt t="42399" x="2846388" y="1274763"/>
          <p14:tracePt t="42408" x="2846388" y="1266825"/>
          <p14:tracePt t="42428" x="2846388" y="1216025"/>
          <p14:tracePt t="42440" x="2897188" y="1087438"/>
          <p14:tracePt t="42451" x="2922588" y="1028700"/>
          <p14:tracePt t="42463" x="2990850" y="900113"/>
          <p14:tracePt t="42475" x="3049588" y="798513"/>
          <p14:tracePt t="42488" x="3092450" y="747713"/>
          <p14:tracePt t="42498" x="3127375" y="704850"/>
          <p14:tracePt t="42505" x="3135313" y="688975"/>
          <p14:tracePt t="42530" x="3152775" y="671513"/>
          <p14:tracePt t="42543" x="3160713" y="663575"/>
          <p14:tracePt t="42559" x="3168650" y="654050"/>
          <p14:tracePt t="42571" x="3186113" y="654050"/>
          <p14:tracePt t="42581" x="3203575" y="654050"/>
          <p14:tracePt t="42592" x="3219450" y="654050"/>
          <p14:tracePt t="42601" x="3287713" y="663575"/>
          <p14:tracePt t="42611" x="3338513" y="688975"/>
          <p14:tracePt t="42619" x="3381375" y="696913"/>
          <p14:tracePt t="42631" x="3500438" y="722313"/>
          <p14:tracePt t="42644" x="3551238" y="747713"/>
          <p14:tracePt t="42656" x="3627438" y="773113"/>
          <p14:tracePt t="42667" x="3695700" y="815975"/>
          <p14:tracePt t="42674" x="3713163" y="833438"/>
          <p14:tracePt t="42680" x="3738563" y="849313"/>
          <p14:tracePt t="42689" x="3763963" y="874713"/>
          <p14:tracePt t="42699" x="3789363" y="892175"/>
          <p14:tracePt t="42703" x="3806825" y="917575"/>
          <p14:tracePt t="42715" x="3822700" y="942975"/>
          <p14:tracePt t="42719" x="3840163" y="968375"/>
          <p14:tracePt t="42727" x="3840163" y="993775"/>
          <p14:tracePt t="42732" x="3848100" y="1003300"/>
          <p14:tracePt t="42739" x="3848100" y="1028700"/>
          <p14:tracePt t="42746" x="3857625" y="1044575"/>
          <p14:tracePt t="42754" x="3857625" y="1054100"/>
          <p14:tracePt t="42762" x="3857625" y="1069975"/>
          <p14:tracePt t="42769" x="3857625" y="1079500"/>
          <p14:tracePt t="42777" x="3857625" y="1096963"/>
          <p14:tracePt t="42785" x="3857625" y="1112838"/>
          <p14:tracePt t="42793" x="3857625" y="1122363"/>
          <p14:tracePt t="42800" x="3840163" y="1155700"/>
          <p14:tracePt t="42811" x="3814763" y="1181100"/>
          <p14:tracePt t="42817" x="3789363" y="1223963"/>
          <p14:tracePt t="42823" x="3763963" y="1266825"/>
          <p14:tracePt t="42833" x="3738563" y="1292225"/>
          <p14:tracePt t="42835" x="3713163" y="1333500"/>
          <p14:tracePt t="42844" x="3687763" y="1360488"/>
          <p14:tracePt t="42851" x="3662363" y="1376363"/>
          <p14:tracePt t="42858" x="3636963" y="1393825"/>
          <p14:tracePt t="42866" x="3611563" y="1419225"/>
          <p14:tracePt t="42873" x="3594100" y="1436688"/>
          <p14:tracePt t="42881" x="3568700" y="1452563"/>
          <p14:tracePt t="42888" x="3533775" y="1477963"/>
          <p14:tracePt t="42897" x="3500438" y="1504950"/>
          <p14:tracePt t="42913" x="3389313" y="1563688"/>
          <p14:tracePt t="42918" x="3322638" y="1597025"/>
          <p14:tracePt t="42925" x="3236913" y="1622425"/>
          <p14:tracePt t="42934" x="3152775" y="1639888"/>
          <p14:tracePt t="42939" x="3074988" y="1665288"/>
          <p14:tracePt t="42947" x="3016250" y="1674813"/>
          <p14:tracePt t="42955" x="2973388" y="1682750"/>
          <p14:tracePt t="42964" x="2922588" y="1690688"/>
          <p14:tracePt t="42970" x="2897188" y="1690688"/>
          <p14:tracePt t="42981" x="2879725" y="1690688"/>
          <p14:tracePt t="42986" x="2854325" y="1690688"/>
          <p14:tracePt t="42992" x="2838450" y="1690688"/>
          <p14:tracePt t="43000" x="2828925" y="1690688"/>
          <p14:tracePt t="43007" x="2820988" y="1690688"/>
          <p14:tracePt t="43014" x="2811463" y="1690688"/>
          <p14:tracePt t="43025" x="2803525" y="1690688"/>
          <p14:tracePt t="43030" x="2795588" y="1690688"/>
          <p14:tracePt t="43037" x="2786063" y="1674813"/>
          <p14:tracePt t="43045" x="2778125" y="1649413"/>
          <p14:tracePt t="43051" x="2760663" y="1622425"/>
          <p14:tracePt t="43058" x="2752725" y="1597025"/>
          <p14:tracePt t="43067" x="2744788" y="1546225"/>
          <p14:tracePt t="43073" x="2735263" y="1504950"/>
          <p14:tracePt t="43080" x="2735263" y="1462088"/>
          <p14:tracePt t="43089" x="2735263" y="1436688"/>
          <p14:tracePt t="43095" x="2735263" y="1411288"/>
          <p14:tracePt t="43103" x="2735263" y="1393825"/>
          <p14:tracePt t="43113" x="2735263" y="1368425"/>
          <p14:tracePt t="43119" x="2752725" y="1333500"/>
          <p14:tracePt t="43127" x="2778125" y="1282700"/>
          <p14:tracePt t="43136" x="2795588" y="1249363"/>
          <p14:tracePt t="43138" x="2820988" y="1231900"/>
          <p14:tracePt t="43146" x="2854325" y="1206500"/>
          <p14:tracePt t="43155" x="2905125" y="1163638"/>
          <p14:tracePt t="43163" x="2973388" y="1122363"/>
          <p14:tracePt t="43169" x="3016250" y="1104900"/>
          <p14:tracePt t="43179" x="3074988" y="1079500"/>
          <p14:tracePt t="43185" x="3143250" y="1062038"/>
          <p14:tracePt t="43192" x="3186113" y="1054100"/>
          <p14:tracePt t="43203" x="3219450" y="1044575"/>
          <p14:tracePt t="43206" x="3254375" y="1044575"/>
          <p14:tracePt t="43212" x="3270250" y="1044575"/>
          <p14:tracePt t="43222" x="3297238" y="1044575"/>
          <p14:tracePt t="43230" x="3322638" y="1044575"/>
          <p14:tracePt t="43236" x="3338513" y="1062038"/>
          <p14:tracePt t="43246" x="3355975" y="1079500"/>
          <p14:tracePt t="43252" x="3398838" y="1112838"/>
          <p14:tracePt t="43258" x="3424238" y="1163638"/>
          <p14:tracePt t="43267" x="3457575" y="1223963"/>
          <p14:tracePt t="43273" x="3475038" y="1257300"/>
          <p14:tracePt t="43280" x="3482975" y="1308100"/>
          <p14:tracePt t="43290" x="3482975" y="1325563"/>
          <p14:tracePt t="43295" x="3482975" y="1350963"/>
          <p14:tracePt t="43303" x="3482975" y="1368425"/>
          <p14:tracePt t="43311" x="3482975" y="1376363"/>
          <p14:tracePt t="43317" x="3482975" y="1393825"/>
          <p14:tracePt t="43333" x="3482975" y="1411288"/>
          <p14:tracePt t="43347" x="3482975" y="1419225"/>
          <p14:tracePt t="43392" x="3475038" y="1419225"/>
          <p14:tracePt t="43423" x="3467100" y="1419225"/>
          <p14:tracePt t="43439" x="3457575" y="1419225"/>
          <p14:tracePt t="43505" x="3449638" y="1419225"/>
          <p14:tracePt t="43514" x="3441700" y="1419225"/>
          <p14:tracePt t="43543" x="3432175" y="1419225"/>
          <p14:tracePt t="43556" x="3424238" y="1419225"/>
          <p14:tracePt t="43777" x="3533775" y="1419225"/>
          <p14:tracePt t="43784" x="3729038" y="1419225"/>
          <p14:tracePt t="43791" x="3992563" y="1419225"/>
          <p14:tracePt t="43799" x="4197350" y="1419225"/>
          <p14:tracePt t="43807" x="4349750" y="1436688"/>
          <p14:tracePt t="43813" x="4476750" y="1444625"/>
          <p14:tracePt t="43822" x="4621213" y="1462088"/>
          <p14:tracePt t="43828" x="4749800" y="1462088"/>
          <p14:tracePt t="43836" x="4859338" y="1470025"/>
          <p14:tracePt t="43843" x="4962525" y="1477963"/>
          <p14:tracePt t="43851" x="5064125" y="1477963"/>
          <p14:tracePt t="43857" x="5148263" y="1495425"/>
          <p14:tracePt t="43865" x="5233988" y="1504950"/>
          <p14:tracePt t="43873" x="5310188" y="1504950"/>
          <p14:tracePt t="43880" x="5368925" y="1512888"/>
          <p14:tracePt t="43888" x="5454650" y="1520825"/>
          <p14:tracePt t="43896" x="5522913" y="1530350"/>
          <p14:tracePt t="43903" x="5581650" y="1530350"/>
          <p14:tracePt t="43912" x="5624513" y="1530350"/>
          <p14:tracePt t="43920" x="5667375" y="1530350"/>
          <p14:tracePt t="43926" x="5692775" y="1530350"/>
          <p14:tracePt t="43934" x="5708650" y="1530350"/>
          <p14:tracePt t="43941" x="5726113" y="1530350"/>
          <p14:tracePt t="43947" x="5735638" y="1530350"/>
          <p14:tracePt t="43957" x="5743575" y="1530350"/>
          <p14:tracePt t="43966" x="5751513" y="1530350"/>
          <p14:tracePt t="43969" x="5761038" y="1530350"/>
          <p14:tracePt t="43978" x="5768975" y="1530350"/>
          <p14:tracePt t="43985" x="5786438" y="1530350"/>
          <p14:tracePt t="43993" x="5819775" y="1530350"/>
          <p14:tracePt t="44000" x="5895975" y="1512888"/>
          <p14:tracePt t="44007" x="5964238" y="1512888"/>
          <p14:tracePt t="44016" x="6065838" y="1477963"/>
          <p14:tracePt t="44026" x="6159500" y="1444625"/>
          <p14:tracePt t="44030" x="6245225" y="1419225"/>
          <p14:tracePt t="44037" x="6346825" y="1401763"/>
          <p14:tracePt t="44042" x="6448425" y="1376363"/>
          <p14:tracePt t="44052" x="6567488" y="1350963"/>
          <p14:tracePt t="44057" x="6669088" y="1333500"/>
          <p14:tracePt t="44065" x="6754813" y="1308100"/>
          <p14:tracePt t="44074" x="6813550" y="1300163"/>
          <p14:tracePt t="44082" x="6864350" y="1282700"/>
          <p14:tracePt t="44087" x="6889750" y="1274763"/>
          <p14:tracePt t="44095" x="6915150" y="1266825"/>
          <p14:tracePt t="44103" x="6932613" y="1257300"/>
          <p14:tracePt t="44111" x="6942138" y="1257300"/>
          <p14:tracePt t="44118" x="6950075" y="1249363"/>
          <p14:tracePt t="44125" x="6958013" y="1249363"/>
          <p14:tracePt t="44134" x="6967538" y="1249363"/>
          <p14:tracePt t="44147" x="6975475" y="1249363"/>
          <p14:tracePt t="44407" x="6915150" y="1249363"/>
          <p14:tracePt t="44415" x="6805613" y="1266825"/>
          <p14:tracePt t="44423" x="6678613" y="1266825"/>
          <p14:tracePt t="44434" x="6534150" y="1257300"/>
          <p14:tracePt t="44439" x="6405563" y="1249363"/>
          <p14:tracePt t="44445" x="6278563" y="1223963"/>
          <p14:tracePt t="44450" x="6159500" y="1189038"/>
          <p14:tracePt t="44458" x="6075363" y="1147763"/>
          <p14:tracePt t="44465" x="6007100" y="1122363"/>
          <p14:tracePt t="44474" x="5964238" y="1104900"/>
          <p14:tracePt t="44485" x="5930900" y="1096963"/>
          <p14:tracePt t="44487" x="5913438" y="1087438"/>
          <p14:tracePt t="44497" x="5905500" y="1079500"/>
          <p14:tracePt t="44514" x="5895975" y="1079500"/>
          <p14:tracePt t="44519" x="5895975" y="1069975"/>
          <p14:tracePt t="44529" x="5888038" y="1062038"/>
          <p14:tracePt t="44542" x="5888038" y="1044575"/>
          <p14:tracePt t="44546" x="5888038" y="1028700"/>
          <p14:tracePt t="44555" x="5895975" y="1003300"/>
          <p14:tracePt t="44564" x="5930900" y="952500"/>
          <p14:tracePt t="44569" x="5956300" y="909638"/>
          <p14:tracePt t="44579" x="5981700" y="874713"/>
          <p14:tracePt t="44586" x="6007100" y="841375"/>
          <p14:tracePt t="44591" x="6057900" y="798513"/>
          <p14:tracePt t="44600" x="6134100" y="765175"/>
          <p14:tracePt t="44606" x="6253163" y="722313"/>
          <p14:tracePt t="44614" x="6372225" y="696913"/>
          <p14:tracePt t="44622" x="6499225" y="679450"/>
          <p14:tracePt t="44629" x="6626225" y="679450"/>
          <p14:tracePt t="44639" x="6754813" y="688975"/>
          <p14:tracePt t="44646" x="6864350" y="714375"/>
          <p14:tracePt t="44653" x="6967538" y="722313"/>
          <p14:tracePt t="44658" x="7026275" y="739775"/>
          <p14:tracePt t="44665" x="7085013" y="747713"/>
          <p14:tracePt t="44674" x="7137400" y="773113"/>
          <p14:tracePt t="44681" x="7188200" y="790575"/>
          <p14:tracePt t="44688" x="7229475" y="815975"/>
          <p14:tracePt t="44698" x="7264400" y="858838"/>
          <p14:tracePt t="44703" x="7297738" y="892175"/>
          <p14:tracePt t="44712" x="7340600" y="942975"/>
          <p14:tracePt t="44718" x="7366000" y="993775"/>
          <p14:tracePt t="44725" x="7383463" y="1028700"/>
          <p14:tracePt t="44734" x="7400925" y="1054100"/>
          <p14:tracePt t="44741" x="7400925" y="1096963"/>
          <p14:tracePt t="44747" x="7400925" y="1147763"/>
          <p14:tracePt t="44754" x="7358063" y="1223963"/>
          <p14:tracePt t="44762" x="7289800" y="1300163"/>
          <p14:tracePt t="44769" x="7221538" y="1350963"/>
          <p14:tracePt t="44776" x="7137400" y="1419225"/>
          <p14:tracePt t="44784" x="7026275" y="1477963"/>
          <p14:tracePt t="44791" x="6915150" y="1530350"/>
          <p14:tracePt t="44798" x="6780213" y="1571625"/>
          <p14:tracePt t="44809" x="6618288" y="1597025"/>
          <p14:tracePt t="44813" x="6483350" y="1614488"/>
          <p14:tracePt t="44823" x="6329363" y="1614488"/>
          <p14:tracePt t="44830" x="6202363" y="1606550"/>
          <p14:tracePt t="44838" x="6100763" y="1597025"/>
          <p14:tracePt t="44843" x="6015038" y="1589088"/>
          <p14:tracePt t="44855" x="5946775" y="1555750"/>
          <p14:tracePt t="44857" x="5905500" y="1546225"/>
          <p14:tracePt t="44865" x="5888038" y="1538288"/>
          <p14:tracePt t="44873" x="5862638" y="1520825"/>
          <p14:tracePt t="44888" x="5853113" y="1512888"/>
          <p14:tracePt t="44896" x="5845175" y="1504950"/>
          <p14:tracePt t="44903" x="5845175" y="1495425"/>
          <p14:tracePt t="44912" x="5845175" y="1487488"/>
          <p14:tracePt t="44919" x="5845175" y="1477963"/>
          <p14:tracePt t="44925" x="5845175" y="1470025"/>
          <p14:tracePt t="44933" x="5853113" y="1444625"/>
          <p14:tracePt t="44940" x="5880100" y="1419225"/>
          <p14:tracePt t="44948" x="5913438" y="1376363"/>
          <p14:tracePt t="44954" x="5989638" y="1333500"/>
          <p14:tracePt t="44964" x="6091238" y="1292225"/>
          <p14:tracePt t="44969" x="6202363" y="1241425"/>
          <p14:tracePt t="44976" x="6311900" y="1206500"/>
          <p14:tracePt t="44986" x="6397625" y="1206500"/>
          <p14:tracePt t="44992" x="6473825" y="1189038"/>
          <p14:tracePt t="44999" x="6534150" y="1189038"/>
          <p14:tracePt t="45008" x="6575425" y="1189038"/>
          <p14:tracePt t="45013" x="6600825" y="1189038"/>
          <p14:tracePt t="45021" x="6626225" y="1189038"/>
          <p14:tracePt t="45031" x="6653213" y="1189038"/>
          <p14:tracePt t="45037" x="6669088" y="1189038"/>
          <p14:tracePt t="45046" x="6686550" y="1189038"/>
          <p14:tracePt t="45054" x="6694488" y="1189038"/>
          <p14:tracePt t="45061" x="6704013" y="1198563"/>
          <p14:tracePt t="45065" x="6711950" y="1216025"/>
          <p14:tracePt t="45072" x="6719888" y="1223963"/>
          <p14:tracePt t="45079" x="6719888" y="1241425"/>
          <p14:tracePt t="45087" x="6729413" y="1266825"/>
          <p14:tracePt t="45094" x="6729413" y="1274763"/>
          <p14:tracePt t="45102" x="6729413" y="1292225"/>
          <p14:tracePt t="45110" x="6729413" y="1308100"/>
          <p14:tracePt t="45117" x="6719888" y="1333500"/>
          <p14:tracePt t="45125" x="6694488" y="1350963"/>
          <p14:tracePt t="45133" x="6643688" y="1393825"/>
          <p14:tracePt t="45140" x="6550025" y="1444625"/>
          <p14:tracePt t="45146" x="6430963" y="1487488"/>
          <p14:tracePt t="45154" x="6321425" y="1512888"/>
          <p14:tracePt t="45161" x="6219825" y="1520825"/>
          <p14:tracePt t="45169" x="6134100" y="1530350"/>
          <p14:tracePt t="45176" x="6075363" y="1530350"/>
          <p14:tracePt t="45184" x="6015038" y="1530350"/>
          <p14:tracePt t="45191" x="5972175" y="1530350"/>
          <p14:tracePt t="45199" x="5938838" y="1530350"/>
          <p14:tracePt t="45206" x="5921375" y="1530350"/>
          <p14:tracePt t="45214" x="5905500" y="1530350"/>
          <p14:tracePt t="45223" x="5895975" y="1530350"/>
          <p14:tracePt t="45232" x="5888038" y="1520825"/>
          <p14:tracePt t="45237" x="5880100" y="1512888"/>
          <p14:tracePt t="45243" x="5870575" y="1512888"/>
          <p14:tracePt t="45250" x="5862638" y="1504950"/>
          <p14:tracePt t="45267" x="5862638" y="1495425"/>
          <p14:tracePt t="45275" x="5853113" y="1495425"/>
          <p14:tracePt t="45377" x="5845175" y="1495425"/>
          <p14:tracePt t="45850" x="5776913" y="1462088"/>
          <p14:tracePt t="45858" x="5743575" y="1436688"/>
          <p14:tracePt t="45867" x="5700713" y="1401763"/>
          <p14:tracePt t="45872" x="5692775" y="1393825"/>
          <p14:tracePt t="45880" x="5683250" y="1385888"/>
          <p14:tracePt t="45888" x="5675313" y="1368425"/>
          <p14:tracePt t="45895" x="5657850" y="1360488"/>
          <p14:tracePt t="45902" x="5649913" y="1333500"/>
          <p14:tracePt t="45911" x="5649913" y="1317625"/>
          <p14:tracePt t="45918" x="5649913" y="1308100"/>
          <p14:tracePt t="45927" x="5657850" y="1274763"/>
          <p14:tracePt t="45937" x="5708650" y="1181100"/>
          <p14:tracePt t="45939" x="5786438" y="1069975"/>
          <p14:tracePt t="45949" x="5888038" y="968375"/>
          <p14:tracePt t="45957" x="5964238" y="892175"/>
          <p14:tracePt t="45960" x="6040438" y="823913"/>
          <p14:tracePt t="45969" x="6151563" y="747713"/>
          <p14:tracePt t="45978" x="6270625" y="679450"/>
          <p14:tracePt t="45984" x="6380163" y="628650"/>
          <p14:tracePt t="45993" x="6491288" y="595313"/>
          <p14:tracePt t="45999" x="6575425" y="577850"/>
          <p14:tracePt t="46006" x="6653213" y="569913"/>
          <p14:tracePt t="46014" x="6719888" y="552450"/>
          <p14:tracePt t="46025" x="6797675" y="560388"/>
          <p14:tracePt t="46028" x="6856413" y="577850"/>
          <p14:tracePt t="46035" x="6915150" y="611188"/>
          <p14:tracePt t="46048" x="6967538" y="646113"/>
          <p14:tracePt t="46057" x="7077075" y="747713"/>
          <p14:tracePt t="46068" x="7127875" y="849313"/>
          <p14:tracePt t="46071" x="7178675" y="968375"/>
          <p14:tracePt t="46079" x="7229475" y="1112838"/>
          <p14:tracePt t="46088" x="7256463" y="1333500"/>
          <p14:tracePt t="46095" x="7281863" y="1495425"/>
          <p14:tracePt t="46104" x="7297738" y="1674813"/>
          <p14:tracePt t="46113" x="7297738" y="1878013"/>
          <p14:tracePt t="46116" x="7307263" y="2022475"/>
          <p14:tracePt t="46124" x="7307263" y="2166938"/>
          <p14:tracePt t="46134" x="7307263" y="2260600"/>
          <p14:tracePt t="46139" x="7307263" y="2336800"/>
          <p14:tracePt t="46146" x="7307263" y="2405063"/>
          <p14:tracePt t="46154" x="7297738" y="2463800"/>
          <p14:tracePt t="46160" x="7272338" y="2541588"/>
          <p14:tracePt t="46168" x="7256463" y="2617788"/>
          <p14:tracePt t="46178" x="7204075" y="2701925"/>
          <p14:tracePt t="46184" x="7145338" y="2813050"/>
          <p14:tracePt t="46191" x="7069138" y="2906713"/>
          <p14:tracePt t="46201" x="6958013" y="3059113"/>
          <p14:tracePt t="46206" x="6856413" y="3186113"/>
          <p14:tracePt t="46213" x="6780213" y="3271838"/>
          <p14:tracePt t="46221" x="6661150" y="3365500"/>
          <p14:tracePt t="46232" x="6542088" y="3449638"/>
          <p14:tracePt t="46237" x="6405563" y="3527425"/>
          <p14:tracePt t="46243" x="6235700" y="3603625"/>
          <p14:tracePt t="46250" x="6126163" y="3654425"/>
          <p14:tracePt t="46258" x="6007100" y="3697288"/>
          <p14:tracePt t="46266" x="5880100" y="3730625"/>
          <p14:tracePt t="46272" x="5776913" y="3756025"/>
          <p14:tracePt t="46281" x="5657850" y="3781425"/>
          <p14:tracePt t="46287" x="5556250" y="3790950"/>
          <p14:tracePt t="46294" x="5472113" y="3816350"/>
          <p14:tracePt t="46302" x="5386388" y="3824288"/>
          <p14:tracePt t="46311" x="5292725" y="3849688"/>
          <p14:tracePt t="46317" x="5208588" y="3857625"/>
          <p14:tracePt t="46325" x="5122863" y="3867150"/>
          <p14:tracePt t="46333" x="5021263" y="3875088"/>
          <p14:tracePt t="46339" x="4919663" y="3892550"/>
          <p14:tracePt t="46348" x="4833938" y="3883025"/>
          <p14:tracePt t="46355" x="4724400" y="3875088"/>
          <p14:tracePt t="46362" x="4630738" y="3857625"/>
          <p14:tracePt t="46369" x="4545013" y="3832225"/>
          <p14:tracePt t="46378" x="4468813" y="3806825"/>
          <p14:tracePt t="46383" x="4384675" y="3773488"/>
          <p14:tracePt t="46392" x="4316413" y="3748088"/>
          <p14:tracePt t="46403" x="4240213" y="3713163"/>
          <p14:tracePt t="46407" x="4162425" y="3654425"/>
          <p14:tracePt t="46417" x="4103688" y="3594100"/>
          <p14:tracePt t="46422" x="4052888" y="3552825"/>
          <p14:tracePt t="46431" x="3951288" y="3459163"/>
          <p14:tracePt t="46437" x="3789363" y="3246438"/>
          <p14:tracePt t="46445" x="3721100" y="3170238"/>
          <p14:tracePt t="46450" x="3652838" y="3076575"/>
          <p14:tracePt t="46459" x="3517900" y="2838450"/>
          <p14:tracePt t="46469" x="3457575" y="2719388"/>
          <p14:tracePt t="46473" x="3432175" y="2643188"/>
          <p14:tracePt t="46483" x="3389313" y="2481263"/>
          <p14:tracePt t="46490" x="3381375" y="2397125"/>
          <p14:tracePt t="46495" x="3373438" y="2336800"/>
          <p14:tracePt t="46503" x="3373438" y="2260600"/>
          <p14:tracePt t="46514" x="3363913" y="2217738"/>
          <p14:tracePt t="46518" x="3355975" y="2192338"/>
          <p14:tracePt t="46526" x="3355975" y="2166938"/>
          <p14:tracePt t="46536" x="3355975" y="2159000"/>
          <p14:tracePt t="46540" x="3355975" y="2133600"/>
          <p14:tracePt t="46547" x="3355975" y="2055813"/>
          <p14:tracePt t="46561" x="3406775" y="1793875"/>
          <p14:tracePt t="46570" x="3457575" y="1614488"/>
          <p14:tracePt t="46579" x="3492500" y="1538288"/>
          <p14:tracePt t="46583" x="3533775" y="1411288"/>
          <p14:tracePt t="46591" x="3586163" y="1317625"/>
          <p14:tracePt t="46600" x="3611563" y="1241425"/>
          <p14:tracePt t="46606" x="3662363" y="1155700"/>
          <p14:tracePt t="46614" x="3687763" y="1087438"/>
          <p14:tracePt t="46622" x="3721100" y="1044575"/>
          <p14:tracePt t="46628" x="3746500" y="1003300"/>
          <p14:tracePt t="46635" x="3771900" y="977900"/>
          <p14:tracePt t="46647" x="3797300" y="952500"/>
          <p14:tracePt t="46652" x="3822700" y="917575"/>
          <p14:tracePt t="46657" x="3873500" y="874713"/>
          <p14:tracePt t="46665" x="3951288" y="833438"/>
          <p14:tracePt t="46672" x="4044950" y="773113"/>
          <p14:tracePt t="46680" x="4171950" y="739775"/>
          <p14:tracePt t="46688" x="4291013" y="704850"/>
          <p14:tracePt t="46694" x="4418013" y="671513"/>
          <p14:tracePt t="46702" x="4537075" y="646113"/>
          <p14:tracePt t="46709" x="4638675" y="636588"/>
          <p14:tracePt t="46717" x="4732338" y="628650"/>
          <p14:tracePt t="46725" x="4859338" y="628650"/>
          <p14:tracePt t="46732" x="5021263" y="654050"/>
          <p14:tracePt t="46739" x="5233988" y="730250"/>
          <p14:tracePt t="46748" x="5446713" y="815975"/>
          <p14:tracePt t="46755" x="5632450" y="909638"/>
          <p14:tracePt t="46761" x="5802313" y="1003300"/>
          <p14:tracePt t="46769" x="5921375" y="1079500"/>
          <p14:tracePt t="46777" x="6032500" y="1155700"/>
          <p14:tracePt t="46784" x="6126163" y="1231900"/>
          <p14:tracePt t="46791" x="6202363" y="1300163"/>
          <p14:tracePt t="46800" x="6303963" y="1401763"/>
          <p14:tracePt t="46805" x="6430963" y="1563688"/>
          <p14:tracePt t="46814" x="6516688" y="1682750"/>
          <p14:tracePt t="46821" x="6610350" y="1844675"/>
          <p14:tracePt t="46827" x="6686550" y="2005013"/>
          <p14:tracePt t="46836" x="6737350" y="2159000"/>
          <p14:tracePt t="46845" x="6788150" y="2336800"/>
          <p14:tracePt t="46854" x="6813550" y="2498725"/>
          <p14:tracePt t="46857" x="6831013" y="2633663"/>
          <p14:tracePt t="46866" x="6831013" y="2752725"/>
          <p14:tracePt t="46873" x="6831013" y="2889250"/>
          <p14:tracePt t="46880" x="6805613" y="3033713"/>
          <p14:tracePt t="46898" x="6729413" y="3459163"/>
          <p14:tracePt t="46902" x="6678613" y="3636963"/>
          <p14:tracePt t="46912" x="6626225" y="3763963"/>
          <p14:tracePt t="46919" x="6592888" y="3883025"/>
          <p14:tracePt t="46925" x="6550025" y="3976688"/>
          <p14:tracePt t="46933" x="6499225" y="4062413"/>
          <p14:tracePt t="46944" x="6456363" y="4138613"/>
          <p14:tracePt t="46950" x="6405563" y="4189413"/>
          <p14:tracePt t="46955" x="6329363" y="4283075"/>
          <p14:tracePt t="46962" x="6270625" y="4333875"/>
          <p14:tracePt t="46970" x="6210300" y="4402138"/>
          <p14:tracePt t="46979" x="6116638" y="4460875"/>
          <p14:tracePt t="46988" x="5997575" y="4521200"/>
          <p14:tracePt t="46994" x="5853113" y="4554538"/>
          <p14:tracePt t="46997" x="5708650" y="4589463"/>
          <p14:tracePt t="47005" x="5556250" y="4605338"/>
          <p14:tracePt t="47013" x="5429250" y="4605338"/>
          <p14:tracePt t="47020" x="5284788" y="4579938"/>
          <p14:tracePt t="47030" x="5157788" y="4529138"/>
          <p14:tracePt t="47036" x="5003800" y="4470400"/>
          <p14:tracePt t="47045" x="4808538" y="4359275"/>
          <p14:tracePt t="47051" x="4664075" y="4249738"/>
          <p14:tracePt t="47057" x="4511675" y="4146550"/>
          <p14:tracePt t="47066" x="4375150" y="4011613"/>
          <p14:tracePt t="47076" x="4052888" y="3619500"/>
          <p14:tracePt t="47080" x="3771900" y="3221038"/>
          <p14:tracePt t="47088" x="3559175" y="2846388"/>
          <p14:tracePt t="47098" x="3363913" y="2489200"/>
          <p14:tracePt t="47102" x="3194050" y="2124075"/>
          <p14:tracePt t="47112" x="3127375" y="1946275"/>
          <p14:tracePt t="47119" x="3092450" y="1852613"/>
          <p14:tracePt t="47124" x="3067050" y="1793875"/>
          <p14:tracePt t="47133" x="3049588" y="1766888"/>
          <p14:tracePt t="47140" x="3041650" y="1733550"/>
          <p14:tracePt t="47148" x="3049588" y="1665288"/>
          <p14:tracePt t="47154" x="3100388" y="1477963"/>
          <p14:tracePt t="47163" x="3219450" y="1300163"/>
          <p14:tracePt t="47169" x="3363913" y="1069975"/>
          <p14:tracePt t="47178" x="3482975" y="942975"/>
          <p14:tracePt t="47186" x="3559175" y="858838"/>
          <p14:tracePt t="47192" x="3746500" y="730250"/>
          <p14:tracePt t="47201" x="4129088" y="560388"/>
          <p14:tracePt t="47206" x="4537075" y="425450"/>
          <p14:tracePt t="47213" x="5021263" y="322263"/>
          <p14:tracePt t="47221" x="5657850" y="306388"/>
          <p14:tracePt t="47233" x="6235700" y="331788"/>
          <p14:tracePt t="47237" x="6788150" y="501650"/>
          <p14:tracePt t="47250" x="7256463" y="704850"/>
          <p14:tracePt t="47252" x="7570788" y="909638"/>
          <p14:tracePt t="47258" x="7832725" y="1087438"/>
          <p14:tracePt t="47265" x="8020050" y="1241425"/>
          <p14:tracePt t="47274" x="8318500" y="1597025"/>
          <p14:tracePt t="47282" x="8521700" y="1911350"/>
          <p14:tracePt t="47286" x="8674100" y="2192338"/>
          <p14:tracePt t="47298" x="8818563" y="2473325"/>
          <p14:tracePt t="47302" x="8947150" y="2820988"/>
          <p14:tracePt t="47310" x="9013825" y="3160713"/>
          <p14:tracePt t="47318" x="9039225" y="3305175"/>
          <p14:tracePt t="47323" x="9048750" y="3459163"/>
          <p14:tracePt t="47331" x="9031288" y="3679825"/>
          <p14:tracePt t="47342" x="8955088" y="3917950"/>
          <p14:tracePt t="47349" x="8818563" y="4164013"/>
          <p14:tracePt t="47354" x="8724900" y="4257675"/>
          <p14:tracePt t="47360" x="8605838" y="4359275"/>
          <p14:tracePt t="47369" x="8326438" y="4521200"/>
          <p14:tracePt t="47378" x="7935913" y="4673600"/>
          <p14:tracePt t="47387" x="7485063" y="4767263"/>
          <p14:tracePt t="47392" x="7051675" y="4792663"/>
          <p14:tracePt t="47399" x="6575425" y="4741863"/>
          <p14:tracePt t="47405" x="6202363" y="4622800"/>
          <p14:tracePt t="47414" x="5811838" y="4452938"/>
          <p14:tracePt t="47420" x="5368925" y="4275138"/>
          <p14:tracePt t="47428" x="4978400" y="4052888"/>
          <p14:tracePt t="47436" x="4646613" y="3781425"/>
          <p14:tracePt t="47444" x="4256088" y="3390900"/>
          <p14:tracePt t="47450" x="3984625" y="3067050"/>
          <p14:tracePt t="47459" x="3789363" y="2778125"/>
          <p14:tracePt t="47466" x="3662363" y="2422525"/>
          <p14:tracePt t="47475" x="3602038" y="2090738"/>
          <p14:tracePt t="47489" x="3644900" y="1606550"/>
          <p14:tracePt t="47494" x="3771900" y="1274763"/>
          <p14:tracePt t="47502" x="3933825" y="968375"/>
          <p14:tracePt t="47516" x="4095750" y="765175"/>
          <p14:tracePt t="47518" x="4306888" y="603250"/>
          <p14:tracePt t="47526" x="4638675" y="415925"/>
          <p14:tracePt t="47538" x="4995863" y="280988"/>
          <p14:tracePt t="47541" x="5472113" y="203200"/>
          <p14:tracePt t="47546" x="5905500" y="203200"/>
          <p14:tracePt t="47558" x="6270625" y="271463"/>
          <p14:tracePt t="47561" x="6542088" y="390525"/>
          <p14:tracePt t="47569" x="6805613" y="560388"/>
          <p14:tracePt t="47583" x="6967538" y="704850"/>
          <p14:tracePt t="47590" x="7408863" y="1546225"/>
          <p14:tracePt t="47601" x="7493000" y="1860550"/>
          <p14:tracePt t="47607" x="7510463" y="2047875"/>
          <p14:tracePt t="47614" x="7485063" y="2293938"/>
          <p14:tracePt t="47623" x="7426325" y="2498725"/>
          <p14:tracePt t="47633" x="7315200" y="2719388"/>
          <p14:tracePt t="47635" x="7170738" y="2949575"/>
          <p14:tracePt t="47642" x="7026275" y="3109913"/>
          <p14:tracePt t="47651" x="6848475" y="3221038"/>
          <p14:tracePt t="47658" x="6567488" y="3398838"/>
          <p14:tracePt t="47667" x="6235700" y="3527425"/>
          <p14:tracePt t="47675" x="5989638" y="3578225"/>
          <p14:tracePt t="47681" x="5683250" y="3611563"/>
          <p14:tracePt t="47688" x="5421313" y="3603625"/>
          <p14:tracePt t="47697" x="5165725" y="3535363"/>
          <p14:tracePt t="47702" x="4978400" y="3467100"/>
          <p14:tracePt t="47713" x="4843463" y="3390900"/>
          <p14:tracePt t="47719" x="4749800" y="3297238"/>
          <p14:tracePt t="47725" x="4613275" y="3135313"/>
          <p14:tracePt t="47731" x="4511675" y="2965450"/>
          <p14:tracePt t="47739" x="4468813" y="2795588"/>
          <p14:tracePt t="47746" x="4451350" y="2498725"/>
          <p14:tracePt t="47754" x="4494213" y="2243138"/>
          <p14:tracePt t="47764" x="4579938" y="2055813"/>
          <p14:tracePt t="47770" x="4681538" y="1928813"/>
          <p14:tracePt t="47779" x="4851400" y="1819275"/>
          <p14:tracePt t="47786" x="5183188" y="1665288"/>
          <p14:tracePt t="47790" x="5581650" y="1597025"/>
          <p14:tracePt t="47799" x="6100763" y="1571625"/>
          <p14:tracePt t="47809" x="6524625" y="1639888"/>
          <p14:tracePt t="47814" x="6797675" y="1758950"/>
          <p14:tracePt t="47821" x="6950075" y="1885950"/>
          <p14:tracePt t="47827" x="7127875" y="2098675"/>
          <p14:tracePt t="47835" x="7281863" y="2354263"/>
          <p14:tracePt t="47843" x="7348538" y="2643188"/>
          <p14:tracePt t="47849" x="7366000" y="2906713"/>
          <p14:tracePt t="47858" x="7340600" y="3186113"/>
          <p14:tracePt t="47864" x="7272338" y="3390900"/>
          <p14:tracePt t="47873" x="7196138" y="3578225"/>
          <p14:tracePt t="47882" x="7102475" y="3697288"/>
          <p14:tracePt t="47887" x="7008813" y="3790950"/>
          <p14:tracePt t="47896" x="6805613" y="3892550"/>
          <p14:tracePt t="47902" x="6534150" y="4011613"/>
          <p14:tracePt t="47910" x="6286500" y="4062413"/>
          <p14:tracePt t="47918" x="5956300" y="4095750"/>
          <p14:tracePt t="47924" x="5657850" y="4070350"/>
          <p14:tracePt t="47933" x="5429250" y="4019550"/>
          <p14:tracePt t="47939" x="5267325" y="3994150"/>
          <p14:tracePt t="47955" x="5029200" y="3917950"/>
          <p14:tracePt t="47962" x="4962525" y="3883025"/>
          <p14:tracePt t="47968" x="4935538" y="3875088"/>
          <p14:tracePt t="47978" x="4919663" y="3867150"/>
          <p14:tracePt t="47986" x="4910138" y="3857625"/>
          <p14:tracePt t="47991" x="4902200" y="3857625"/>
          <p14:tracePt t="47998" x="4894263" y="3798888"/>
          <p14:tracePt t="48007" x="4894263" y="3730625"/>
          <p14:tracePt t="48014" x="4894263" y="3654425"/>
          <p14:tracePt t="48021" x="4927600" y="3552825"/>
          <p14:tracePt t="48030" x="4970463" y="3492500"/>
          <p14:tracePt t="48035" x="5013325" y="3424238"/>
          <p14:tracePt t="48045" x="5046663" y="3398838"/>
          <p14:tracePt t="48052" x="5097463" y="3355975"/>
          <p14:tracePt t="48057" x="5173663" y="3322638"/>
          <p14:tracePt t="48065" x="5267325" y="3289300"/>
          <p14:tracePt t="48074" x="5353050" y="3271838"/>
          <p14:tracePt t="48081" x="5437188" y="3246438"/>
          <p14:tracePt t="48088" x="5513388" y="3246438"/>
          <p14:tracePt t="48097" x="5556250" y="3246438"/>
          <p14:tracePt t="48103" x="5591175" y="3246438"/>
          <p14:tracePt t="48112" x="5616575" y="3246438"/>
          <p14:tracePt t="48120" x="5641975" y="3254375"/>
          <p14:tracePt t="48123" x="5667375" y="3254375"/>
          <p14:tracePt t="48131" x="5683250" y="3263900"/>
          <p14:tracePt t="48139" x="5692775" y="3271838"/>
          <p14:tracePt t="48146" x="5700713" y="3271838"/>
          <p14:tracePt t="48161" x="5726113" y="3305175"/>
          <p14:tracePt t="48168" x="5751513" y="3348038"/>
          <p14:tracePt t="48178" x="5768975" y="3398838"/>
          <p14:tracePt t="48184" x="5786438" y="3449638"/>
          <p14:tracePt t="48191" x="5786438" y="3475038"/>
          <p14:tracePt t="48199" x="5794375" y="3502025"/>
          <p14:tracePt t="48206" x="5802313" y="3527425"/>
          <p14:tracePt t="48214" x="5802313" y="3552825"/>
          <p14:tracePt t="48221" x="5802313" y="3560763"/>
          <p14:tracePt t="48226" x="5802313" y="3568700"/>
          <p14:tracePt t="48235" x="5802313" y="3578225"/>
          <p14:tracePt t="48244" x="5802313" y="3586163"/>
          <p14:tracePt t="48250" x="5802313" y="3594100"/>
          <p14:tracePt t="48776" x="5751513" y="3594100"/>
          <p14:tracePt t="48783" x="5675313" y="3568700"/>
          <p14:tracePt t="48790" x="5616575" y="3535363"/>
          <p14:tracePt t="48799" x="5565775" y="3517900"/>
          <p14:tracePt t="48808" x="5513388" y="3492500"/>
          <p14:tracePt t="48813" x="5462588" y="3449638"/>
          <p14:tracePt t="48820" x="5429250" y="3416300"/>
          <p14:tracePt t="48827" x="5394325" y="3398838"/>
          <p14:tracePt t="48835" x="5343525" y="3348038"/>
          <p14:tracePt t="48844" x="5276850" y="3254375"/>
          <p14:tracePt t="48850" x="5216525" y="3195638"/>
          <p14:tracePt t="48857" x="5191125" y="3152775"/>
          <p14:tracePt t="48866" x="5148263" y="3067050"/>
          <p14:tracePt t="48872" x="5072063" y="2949575"/>
          <p14:tracePt t="48880" x="5038725" y="2871788"/>
          <p14:tracePt t="48887" x="5013325" y="2820988"/>
          <p14:tracePt t="48894" x="4995863" y="2795588"/>
          <p14:tracePt t="48903" x="4978400" y="2762250"/>
          <p14:tracePt t="48910" x="4970463" y="2719388"/>
          <p14:tracePt t="48926" x="4953000" y="2600325"/>
          <p14:tracePt t="48934" x="4945063" y="2549525"/>
          <p14:tracePt t="48939" x="4927600" y="2481263"/>
          <p14:tracePt t="48946" x="4927600" y="2422525"/>
          <p14:tracePt t="48954" x="4927600" y="2379663"/>
          <p14:tracePt t="48963" x="4927600" y="2336800"/>
          <p14:tracePt t="48968" x="4927600" y="2278063"/>
          <p14:tracePt t="48977" x="4927600" y="2174875"/>
          <p14:tracePt t="48983" x="4927600" y="2108200"/>
          <p14:tracePt t="48992" x="4935538" y="2047875"/>
          <p14:tracePt t="49001" x="4945063" y="1989138"/>
          <p14:tracePt t="49007" x="4953000" y="1928813"/>
          <p14:tracePt t="49013" x="4953000" y="1870075"/>
          <p14:tracePt t="49023" x="4962525" y="1827213"/>
          <p14:tracePt t="49027" x="4970463" y="1766888"/>
          <p14:tracePt t="49038" x="4970463" y="1690688"/>
          <p14:tracePt t="49059" x="4987925" y="1571625"/>
          <p14:tracePt t="49066" x="5029200" y="1452563"/>
          <p14:tracePt t="49072" x="5054600" y="1401763"/>
          <p14:tracePt t="49081" x="5072063" y="1350963"/>
          <p14:tracePt t="49087" x="5097463" y="1317625"/>
          <p14:tracePt t="49095" x="5122863" y="1282700"/>
          <p14:tracePt t="49105" x="5165725" y="1241425"/>
          <p14:tracePt t="49111" x="5208588" y="1189038"/>
          <p14:tracePt t="49118" x="5284788" y="1147763"/>
          <p14:tracePt t="49125" x="5386388" y="1087438"/>
          <p14:tracePt t="49131" x="5538788" y="1028700"/>
          <p14:tracePt t="49139" x="5743575" y="968375"/>
          <p14:tracePt t="49148" x="5938838" y="925513"/>
          <p14:tracePt t="49155" x="6049963" y="917575"/>
          <p14:tracePt t="49162" x="6167438" y="900113"/>
          <p14:tracePt t="49169" x="6261100" y="900113"/>
          <p14:tracePt t="49176" x="6364288" y="909638"/>
          <p14:tracePt t="49183" x="6448425" y="917575"/>
          <p14:tracePt t="49191" x="6524625" y="935038"/>
          <p14:tracePt t="49200" x="6600825" y="985838"/>
          <p14:tracePt t="49207" x="6669088" y="1036638"/>
          <p14:tracePt t="49214" x="6780213" y="1147763"/>
          <p14:tracePt t="49220" x="6899275" y="1325563"/>
          <p14:tracePt t="49226" x="7018338" y="1504950"/>
          <p14:tracePt t="49235" x="7153275" y="1751013"/>
          <p14:tracePt t="49251" x="7434263" y="2516188"/>
          <p14:tracePt t="49260" x="7518400" y="2778125"/>
          <p14:tracePt t="49266" x="7561263" y="2974975"/>
          <p14:tracePt t="49272" x="7570788" y="3135313"/>
          <p14:tracePt t="49280" x="7570788" y="3348038"/>
          <p14:tracePt t="49286" x="7553325" y="3619500"/>
          <p14:tracePt t="49295" x="7527925" y="3806825"/>
          <p14:tracePt t="49302" x="7485063" y="3976688"/>
          <p14:tracePt t="49310" x="7434263" y="4130675"/>
          <p14:tracePt t="49316" x="7400925" y="4300538"/>
          <p14:tracePt t="49327" x="7340600" y="4478338"/>
          <p14:tracePt t="49331" x="7297738" y="4579938"/>
          <p14:tracePt t="49338" x="7264400" y="4665663"/>
          <p14:tracePt t="49350" x="7221538" y="4733925"/>
          <p14:tracePt t="49352" x="7162800" y="4810125"/>
          <p14:tracePt t="49360" x="7102475" y="4860925"/>
          <p14:tracePt t="49368" x="7018338" y="4919663"/>
          <p14:tracePt t="49378" x="6915150" y="4987925"/>
          <p14:tracePt t="49383" x="6762750" y="5056188"/>
          <p14:tracePt t="49391" x="6584950" y="5106988"/>
          <p14:tracePt t="49399" x="6278563" y="5175250"/>
          <p14:tracePt t="49405" x="5981700" y="5192713"/>
          <p14:tracePt t="49414" x="5751513" y="5192713"/>
          <p14:tracePt t="49420" x="5454650" y="5183188"/>
          <p14:tracePt t="49427" x="5122863" y="5132388"/>
          <p14:tracePt t="49434" x="4800600" y="5048250"/>
          <p14:tracePt t="49443" x="4468813" y="4894263"/>
          <p14:tracePt t="49454" x="4240213" y="4733925"/>
          <p14:tracePt t="49457" x="4017963" y="4529138"/>
          <p14:tracePt t="49464" x="3746500" y="4275138"/>
          <p14:tracePt t="49472" x="3525838" y="3976688"/>
          <p14:tracePt t="49481" x="3338513" y="3636963"/>
          <p14:tracePt t="49487" x="3228975" y="3289300"/>
          <p14:tracePt t="49497" x="3160713" y="3008313"/>
          <p14:tracePt t="49503" x="3143250" y="2736850"/>
          <p14:tracePt t="49513" x="3194050" y="2319338"/>
          <p14:tracePt t="49520" x="3287713" y="1979613"/>
          <p14:tracePt t="49526" x="3373438" y="1758950"/>
          <p14:tracePt t="49531" x="3492500" y="1512888"/>
          <p14:tracePt t="49543" x="3644900" y="1257300"/>
          <p14:tracePt t="49549" x="3832225" y="1019175"/>
          <p14:tracePt t="49554" x="4017963" y="866775"/>
          <p14:tracePt t="49561" x="4306888" y="646113"/>
          <p14:tracePt t="49570" x="4621213" y="441325"/>
          <p14:tracePt t="49580" x="5013325" y="288925"/>
          <p14:tracePt t="49587" x="5472113" y="152400"/>
          <p14:tracePt t="49594" x="5827713" y="93663"/>
          <p14:tracePt t="49598" x="6049963" y="68263"/>
          <p14:tracePt t="49607" x="6278563" y="68263"/>
          <p14:tracePt t="49614" x="6524625" y="85725"/>
          <p14:tracePt t="49621" x="6754813" y="136525"/>
          <p14:tracePt t="49628" x="6924675" y="230188"/>
          <p14:tracePt t="49637" x="7094538" y="347663"/>
          <p14:tracePt t="49645" x="7256463" y="492125"/>
          <p14:tracePt t="49650" x="7451725" y="688975"/>
          <p14:tracePt t="49658" x="7672388" y="977900"/>
          <p14:tracePt t="49667" x="7910513" y="1401763"/>
          <p14:tracePt t="49673" x="8062913" y="1758950"/>
          <p14:tracePt t="49680" x="8121650" y="1989138"/>
          <p14:tracePt t="49687" x="8164513" y="2217738"/>
          <p14:tracePt t="49693" x="8164513" y="2481263"/>
          <p14:tracePt t="49702" x="8139113" y="2778125"/>
          <p14:tracePt t="49710" x="8088313" y="2982913"/>
          <p14:tracePt t="49716" x="8020050" y="3135313"/>
          <p14:tracePt t="49725" x="7943850" y="3279775"/>
          <p14:tracePt t="49733" x="7875588" y="3382963"/>
          <p14:tracePt t="49739" x="7791450" y="3475038"/>
          <p14:tracePt t="49748" x="7697788" y="3560763"/>
          <p14:tracePt t="49754" x="7578725" y="3636963"/>
          <p14:tracePt t="49760" x="7442200" y="3713163"/>
          <p14:tracePt t="49769" x="7315200" y="3763963"/>
          <p14:tracePt t="49777" x="7213600" y="3798888"/>
          <p14:tracePt t="49783" x="7112000" y="3806825"/>
          <p14:tracePt t="49791" x="7034213" y="3816350"/>
          <p14:tracePt t="49799" x="6983413" y="3816350"/>
          <p14:tracePt t="49807" x="6950075" y="3816350"/>
          <p14:tracePt t="49814" x="6924675" y="3816350"/>
          <p14:tracePt t="49821" x="6915150" y="3816350"/>
          <p14:tracePt t="49827" x="6899275" y="3816350"/>
          <p14:tracePt t="49837" x="6889750" y="3816350"/>
          <p14:tracePt t="49850" x="6881813" y="3816350"/>
          <p14:tracePt t="49865" x="6873875" y="3816350"/>
          <p14:tracePt t="49872" x="6864350" y="3816350"/>
          <p14:tracePt t="49894" x="6856413" y="3816350"/>
          <p14:tracePt t="49902" x="6848475" y="3816350"/>
          <p14:tracePt t="49968" x="6838950" y="3816350"/>
          <p14:tracePt t="49976" x="6813550" y="3790950"/>
          <p14:tracePt t="49984" x="6797675" y="3773488"/>
          <p14:tracePt t="49990" x="6788150" y="3756025"/>
          <p14:tracePt t="49998" x="6770688" y="3730625"/>
          <p14:tracePt t="50014" x="6770688" y="3722688"/>
          <p14:tracePt t="50021" x="6762750" y="3705225"/>
          <p14:tracePt t="50027" x="6754813" y="3687763"/>
          <p14:tracePt t="50038" x="6754813" y="3671888"/>
          <p14:tracePt t="50044" x="6754813" y="3654425"/>
          <p14:tracePt t="50051" x="6754813" y="3629025"/>
          <p14:tracePt t="50062" x="6754813" y="3594100"/>
          <p14:tracePt t="50066" x="6754813" y="3568700"/>
          <p14:tracePt t="50073" x="6754813" y="3552825"/>
          <p14:tracePt t="50081" x="6754813" y="3535363"/>
          <p14:tracePt t="50087" x="6754813" y="3527425"/>
          <p14:tracePt t="50095" x="6754813" y="3517900"/>
          <p14:tracePt t="50106" x="6754813" y="3509963"/>
          <p14:tracePt t="50112" x="6754813" y="3502025"/>
          <p14:tracePt t="50119" x="6754813" y="3492500"/>
          <p14:tracePt t="50235" x="6745288" y="3492500"/>
          <p14:tracePt t="50250" x="6737350" y="3492500"/>
          <p14:tracePt t="50266" x="6729413" y="3492500"/>
          <p14:tracePt t="50281" x="6719888" y="3492500"/>
          <p14:tracePt t="50302" x="6719888" y="3502025"/>
          <p14:tracePt t="50310" x="6711950" y="3502025"/>
          <p14:tracePt t="50318" x="6711950" y="3509963"/>
          <p14:tracePt t="50324" x="6704013" y="3517900"/>
          <p14:tracePt t="50338" x="6686550" y="3517900"/>
          <p14:tracePt t="50346" x="6678613" y="3527425"/>
          <p14:tracePt t="50353" x="6661150" y="3527425"/>
          <p14:tracePt t="50361" x="6635750" y="3535363"/>
          <p14:tracePt t="50368" x="6592888" y="3543300"/>
          <p14:tracePt t="50377" x="6550025" y="3552825"/>
          <p14:tracePt t="50383" x="6491288" y="3552825"/>
          <p14:tracePt t="50391" x="6430963" y="3560763"/>
          <p14:tracePt t="50399" x="6354763" y="3560763"/>
          <p14:tracePt t="50406" x="6235700" y="3560763"/>
          <p14:tracePt t="50415" x="6100763" y="3560763"/>
          <p14:tracePt t="50420" x="5964238" y="3560763"/>
          <p14:tracePt t="50428" x="5837238" y="3535363"/>
          <p14:tracePt t="50436" x="5743575" y="3517900"/>
          <p14:tracePt t="50443" x="5657850" y="3492500"/>
          <p14:tracePt t="50450" x="5581650" y="3484563"/>
          <p14:tracePt t="50457" x="5548313" y="3467100"/>
          <p14:tracePt t="50465" x="5513388" y="3459163"/>
          <p14:tracePt t="50471" x="5497513" y="3433763"/>
          <p14:tracePt t="50480" x="5472113" y="3416300"/>
          <p14:tracePt t="50486" x="5454650" y="3398838"/>
          <p14:tracePt t="50495" x="5421313" y="3355975"/>
          <p14:tracePt t="50501" x="5368925" y="3263900"/>
          <p14:tracePt t="50510" x="5335588" y="3186113"/>
          <p14:tracePt t="50516" x="5318125" y="3127375"/>
          <p14:tracePt t="50524" x="5292725" y="2982913"/>
          <p14:tracePt t="50531" x="5292725" y="2830513"/>
          <p14:tracePt t="50539" x="5310188" y="2668588"/>
          <p14:tracePt t="50547" x="5360988" y="2422525"/>
          <p14:tracePt t="50555" x="5403850" y="2192338"/>
          <p14:tracePt t="50562" x="5487988" y="1928813"/>
          <p14:tracePt t="50570" x="5607050" y="1631950"/>
          <p14:tracePt t="50579" x="5768975" y="1325563"/>
          <p14:tracePt t="50585" x="5946775" y="1036638"/>
          <p14:tracePt t="50593" x="6091238" y="874713"/>
          <p14:tracePt t="50600" x="6227763" y="765175"/>
          <p14:tracePt t="50607" x="6354763" y="646113"/>
          <p14:tracePt t="50618" x="6559550" y="519113"/>
          <p14:tracePt t="50624" x="6780213" y="390525"/>
          <p14:tracePt t="50628" x="7077075" y="288925"/>
          <p14:tracePt t="50639" x="7416800" y="195263"/>
          <p14:tracePt t="50642" x="7654925" y="177800"/>
          <p14:tracePt t="50651" x="7986713" y="187325"/>
          <p14:tracePt t="50657" x="8343900" y="230188"/>
          <p14:tracePt t="50666" x="8683625" y="314325"/>
          <p14:tracePt t="50671" x="8947150" y="400050"/>
          <p14:tracePt t="50680" x="9193213" y="519113"/>
          <p14:tracePt t="50686" x="9447213" y="671513"/>
          <p14:tracePt t="50694" x="9710738" y="841375"/>
          <p14:tracePt t="50701" x="9898063" y="1036638"/>
          <p14:tracePt t="50710" x="10161588" y="1308100"/>
          <p14:tracePt t="50717" x="10323513" y="1546225"/>
          <p14:tracePt t="50724" x="10493375" y="1878013"/>
          <p14:tracePt t="50734" x="10612438" y="2174875"/>
          <p14:tracePt t="50739" x="10653713" y="2319338"/>
          <p14:tracePt t="50747" x="10671175" y="2438400"/>
          <p14:tracePt t="50754" x="10696575" y="2506663"/>
          <p14:tracePt t="50760" x="10704513" y="2557463"/>
          <p14:tracePt t="50768" x="10704513" y="2592388"/>
          <p14:tracePt t="50779" x="10704513" y="2600325"/>
          <p14:tracePt t="50784" x="10704513" y="2625725"/>
          <p14:tracePt t="50790" x="10704513" y="2643188"/>
          <p14:tracePt t="50797" x="10696575" y="2651125"/>
          <p14:tracePt t="50807" x="10679113" y="2701925"/>
          <p14:tracePt t="50814" x="10637838" y="2762250"/>
          <p14:tracePt t="50824" x="10602913" y="2838450"/>
          <p14:tracePt t="50827" x="10552113" y="2906713"/>
          <p14:tracePt t="50835" x="10509250" y="2965450"/>
          <p14:tracePt t="50843" x="10467975" y="3016250"/>
          <p14:tracePt t="50849" x="10415588" y="3084513"/>
          <p14:tracePt t="50856" x="10364788" y="3135313"/>
          <p14:tracePt t="50864" x="10306050" y="3186113"/>
          <p14:tracePt t="50872" x="10271125" y="3238500"/>
          <p14:tracePt t="50880" x="10229850" y="3289300"/>
          <p14:tracePt t="50886" x="10186988" y="3314700"/>
          <p14:tracePt t="50895" x="10153650" y="3355975"/>
          <p14:tracePt t="50903" x="10126663" y="3382963"/>
          <p14:tracePt t="50911" x="10093325" y="3416300"/>
          <p14:tracePt t="50918" x="10034588" y="3467100"/>
          <p14:tracePt t="50926" x="9983788" y="3527425"/>
          <p14:tracePt t="50934" x="9931400" y="3586163"/>
          <p14:tracePt t="50937" x="9890125" y="3629025"/>
          <p14:tracePt t="50947" x="9839325" y="3679825"/>
          <p14:tracePt t="50953" x="9786938" y="3722688"/>
          <p14:tracePt t="50962" x="9728200" y="3773488"/>
          <p14:tracePt t="50969" x="9642475" y="3832225"/>
          <p14:tracePt t="50976" x="9583738" y="3857625"/>
          <p14:tracePt t="50983" x="9523413" y="3892550"/>
          <p14:tracePt t="50990" x="9456738" y="3925888"/>
          <p14:tracePt t="50998" x="9405938" y="3951288"/>
          <p14:tracePt t="51006" x="9337675" y="3976688"/>
          <p14:tracePt t="51012" x="9261475" y="3994150"/>
          <p14:tracePt t="51023" x="9158288" y="4019550"/>
          <p14:tracePt t="51028" x="9031288" y="4027488"/>
          <p14:tracePt t="51037" x="8861425" y="4027488"/>
          <p14:tracePt t="51046" x="8709025" y="4027488"/>
          <p14:tracePt t="51050" x="8547100" y="4027488"/>
          <p14:tracePt t="51061" x="8410575" y="4027488"/>
          <p14:tracePt t="51064" x="8283575" y="4011613"/>
          <p14:tracePt t="51073" x="8139113" y="4002088"/>
          <p14:tracePt t="51080" x="8012113" y="3994150"/>
          <p14:tracePt t="51087" x="7885113" y="3976688"/>
          <p14:tracePt t="51094" x="7799388" y="3968750"/>
          <p14:tracePt t="51108" x="7705725" y="3951288"/>
          <p14:tracePt t="51110" x="7637463" y="3935413"/>
          <p14:tracePt t="51118" x="7561263" y="3917950"/>
          <p14:tracePt t="51124" x="7502525" y="3892550"/>
          <p14:tracePt t="51132" x="7451725" y="3875088"/>
          <p14:tracePt t="51139" x="7391400" y="3857625"/>
          <p14:tracePt t="51147" x="7315200" y="3832225"/>
          <p14:tracePt t="51156" x="7229475" y="3816350"/>
          <p14:tracePt t="51161" x="7153275" y="3790950"/>
          <p14:tracePt t="51169" x="7094538" y="3756025"/>
          <p14:tracePt t="51178" x="7018338" y="3730625"/>
          <p14:tracePt t="51183" x="6967538" y="3705225"/>
          <p14:tracePt t="51192" x="6915150" y="3679825"/>
          <p14:tracePt t="51202" x="6864350" y="3646488"/>
          <p14:tracePt t="51204" x="6838950" y="3619500"/>
          <p14:tracePt t="51213" x="6805613" y="3594100"/>
          <p14:tracePt t="51227" x="6711950" y="3492500"/>
          <p14:tracePt t="51235" x="6669088" y="3441700"/>
          <p14:tracePt t="51243" x="6635750" y="3390900"/>
          <p14:tracePt t="51250" x="6600825" y="3355975"/>
          <p14:tracePt t="51259" x="6567488" y="3305175"/>
          <p14:tracePt t="51265" x="6534150" y="3254375"/>
          <p14:tracePt t="51272" x="6508750" y="3203575"/>
          <p14:tracePt t="51281" x="6473825" y="3152775"/>
          <p14:tracePt t="51288" x="6448425" y="3101975"/>
          <p14:tracePt t="51297" x="6415088" y="3051175"/>
          <p14:tracePt t="51304" x="6397625" y="3016250"/>
          <p14:tracePt t="51310" x="6380163" y="2974975"/>
          <p14:tracePt t="51318" x="6364288" y="2940050"/>
          <p14:tracePt t="51323" x="6338888" y="2889250"/>
          <p14:tracePt t="51333" x="6329363" y="2805113"/>
          <p14:tracePt t="51338" x="6311900" y="2727325"/>
          <p14:tracePt t="51346" x="6311900" y="2668588"/>
          <p14:tracePt t="51353" x="6296025" y="2625725"/>
          <p14:tracePt t="51360" x="6296025" y="2592388"/>
          <p14:tracePt t="51368" x="6296025" y="2566988"/>
          <p14:tracePt t="51377" x="6286500" y="2541588"/>
          <p14:tracePt t="51384" x="6286500" y="2532063"/>
          <p14:tracePt t="51392" x="6286500" y="2524125"/>
          <p14:tracePt t="51402" x="6286500" y="2516188"/>
          <p14:tracePt t="51407" x="6286500" y="2506663"/>
          <p14:tracePt t="51414" x="6286500" y="2498725"/>
          <p14:tracePt t="51419" x="6286500" y="2489200"/>
          <p14:tracePt t="51442" x="6286500" y="2481263"/>
          <p14:tracePt t="51457" x="6286500" y="2473325"/>
          <p14:tracePt t="51495" x="6286500" y="2463800"/>
          <p14:tracePt t="51511" x="6296025" y="2447925"/>
          <p14:tracePt t="51521" x="6311900" y="2438400"/>
          <p14:tracePt t="51526" x="6346825" y="2405063"/>
          <p14:tracePt t="51534" x="6380163" y="2387600"/>
          <p14:tracePt t="51542" x="6405563" y="2362200"/>
          <p14:tracePt t="51547" x="6430963" y="2344738"/>
          <p14:tracePt t="51555" x="6448425" y="2328863"/>
          <p14:tracePt t="51570" x="6473825" y="2311400"/>
          <p14:tracePt t="51575" x="6483350" y="2293938"/>
          <p14:tracePt t="51583" x="6508750" y="2286000"/>
          <p14:tracePt t="51594" x="6516688" y="2278063"/>
          <p14:tracePt t="51597" x="6534150" y="2268538"/>
          <p14:tracePt t="51608" x="6559550" y="2252663"/>
          <p14:tracePt t="51616" x="6584950" y="2243138"/>
          <p14:tracePt t="51622" x="6610350" y="2235200"/>
          <p14:tracePt t="51627" x="6653213" y="2217738"/>
          <p14:tracePt t="51635" x="6669088" y="2209800"/>
          <p14:tracePt t="51643" x="6719888" y="2192338"/>
          <p14:tracePt t="51651" x="6780213" y="2174875"/>
          <p14:tracePt t="51667" x="6924675" y="2116138"/>
          <p14:tracePt t="52215" x="7112000" y="1989138"/>
          <p14:tracePt t="52221" x="7451725" y="1801813"/>
          <p14:tracePt t="52227" x="7832725" y="1631950"/>
          <p14:tracePt t="52235" x="8164513" y="1477963"/>
          <p14:tracePt t="52244" x="8521700" y="1350963"/>
          <p14:tracePt t="52249" x="8785225" y="1249363"/>
          <p14:tracePt t="52257" x="9048750" y="1189038"/>
          <p14:tracePt t="52264" x="9244013" y="1147763"/>
          <p14:tracePt t="52272" x="9380538" y="1122363"/>
          <p14:tracePt t="52281" x="9498013" y="1112838"/>
          <p14:tracePt t="52287" x="9583738" y="1096963"/>
          <p14:tracePt t="52294" x="9659938" y="1096963"/>
          <p14:tracePt t="52302" x="9710738" y="1096963"/>
          <p14:tracePt t="52311" x="9745663" y="1096963"/>
          <p14:tracePt t="52315" x="9779000" y="1096963"/>
          <p14:tracePt t="52327" x="9786938" y="1096963"/>
          <p14:tracePt t="52331" x="9804400" y="1096963"/>
          <p14:tracePt t="52338" x="9812338" y="1096963"/>
          <p14:tracePt t="52353" x="9821863" y="1096963"/>
          <p14:tracePt t="52360" x="9829800" y="1096963"/>
          <p14:tracePt t="52376" x="9839325" y="1096963"/>
          <p14:tracePt t="52391" x="9839325" y="1104900"/>
          <p14:tracePt t="52400" x="9839325" y="1122363"/>
          <p14:tracePt t="52405" x="9829800" y="1155700"/>
          <p14:tracePt t="52413" x="9804400" y="1189038"/>
          <p14:tracePt t="52420" x="9771063" y="1231900"/>
          <p14:tracePt t="52428" x="9745663" y="1266825"/>
          <p14:tracePt t="52434" x="9720263" y="1292225"/>
          <p14:tracePt t="52441" x="9667875" y="1308100"/>
          <p14:tracePt t="52450" x="9626600" y="1317625"/>
          <p14:tracePt t="52457" x="9550400" y="1333500"/>
          <p14:tracePt t="52464" x="9490075" y="1325563"/>
          <p14:tracePt t="52472" x="9431338" y="1317625"/>
          <p14:tracePt t="52479" x="9396413" y="1300163"/>
          <p14:tracePt t="52486" x="9363075" y="1282700"/>
          <p14:tracePt t="52496" x="9337675" y="1257300"/>
          <p14:tracePt t="52502" x="9294813" y="1206500"/>
          <p14:tracePt t="52510" x="9277350" y="1163638"/>
          <p14:tracePt t="52518" x="9244013" y="1087438"/>
          <p14:tracePt t="52527" x="9236075" y="993775"/>
          <p14:tracePt t="52530" x="9236075" y="925513"/>
          <p14:tracePt t="52542" x="9236075" y="823913"/>
          <p14:tracePt t="52563" x="9320213" y="654050"/>
          <p14:tracePt t="52568" x="9345613" y="611188"/>
          <p14:tracePt t="52576" x="9371013" y="595313"/>
          <p14:tracePt t="52584" x="9396413" y="577850"/>
          <p14:tracePt t="52590" x="9431338" y="560388"/>
          <p14:tracePt t="52598" x="9464675" y="544513"/>
          <p14:tracePt t="52608" x="9507538" y="534988"/>
          <p14:tracePt t="52613" x="9540875" y="534988"/>
          <p14:tracePt t="52621" x="9583738" y="534988"/>
          <p14:tracePt t="52629" x="9617075" y="544513"/>
          <p14:tracePt t="52637" x="9659938" y="577850"/>
          <p14:tracePt t="52643" x="9728200" y="646113"/>
          <p14:tracePt t="52649" x="9786938" y="696913"/>
          <p14:tracePt t="52659" x="9855200" y="781050"/>
          <p14:tracePt t="52665" x="9915525" y="858838"/>
          <p14:tracePt t="52673" x="9974263" y="952500"/>
          <p14:tracePt t="52682" x="10025063" y="1028700"/>
          <p14:tracePt t="52689" x="10050463" y="1104900"/>
          <p14:tracePt t="52694" x="10059988" y="1173163"/>
          <p14:tracePt t="52703" x="10059988" y="1216025"/>
          <p14:tracePt t="52708" x="10042525" y="1292225"/>
          <p14:tracePt t="52717" x="10025063" y="1350963"/>
          <p14:tracePt t="52725" x="9983788" y="1427163"/>
          <p14:tracePt t="52731" x="9948863" y="1495425"/>
          <p14:tracePt t="52740" x="9898063" y="1530350"/>
          <p14:tracePt t="52747" x="9864725" y="1571625"/>
          <p14:tracePt t="52752" x="9796463" y="1622425"/>
          <p14:tracePt t="52760" x="9694863" y="1674813"/>
          <p14:tracePt t="52767" x="9558338" y="1716088"/>
          <p14:tracePt t="52776" x="9396413" y="1758950"/>
          <p14:tracePt t="52783" x="9236075" y="1784350"/>
          <p14:tracePt t="52791" x="9091613" y="1784350"/>
          <p14:tracePt t="52797" x="8955088" y="1766888"/>
          <p14:tracePt t="52808" x="8793163" y="1741488"/>
          <p14:tracePt t="52815" x="8640763" y="1690688"/>
          <p14:tracePt t="52821" x="8539163" y="1631950"/>
          <p14:tracePt t="52830" x="8445500" y="1581150"/>
          <p14:tracePt t="52834" x="8377238" y="1520825"/>
          <p14:tracePt t="52842" x="8343900" y="1495425"/>
          <p14:tracePt t="52850" x="8318500" y="1470025"/>
          <p14:tracePt t="52857" x="8301038" y="1452563"/>
          <p14:tracePt t="52864" x="8291513" y="1444625"/>
          <p14:tracePt t="52872" x="8283575" y="1427163"/>
          <p14:tracePt t="52880" x="8275638" y="1401763"/>
          <p14:tracePt t="52886" x="8275638" y="1360488"/>
          <p14:tracePt t="52895" x="8275638" y="1317625"/>
          <p14:tracePt t="52901" x="8291513" y="1266825"/>
          <p14:tracePt t="52909" x="8326438" y="1216025"/>
          <p14:tracePt t="52917" x="8369300" y="1155700"/>
          <p14:tracePt t="52925" x="8420100" y="1104900"/>
          <p14:tracePt t="52932" x="8470900" y="1062038"/>
          <p14:tracePt t="52939" x="8521700" y="1019175"/>
          <p14:tracePt t="52946" x="8615363" y="977900"/>
          <p14:tracePt t="52953" x="8724900" y="925513"/>
          <p14:tracePt t="52961" x="8843963" y="900113"/>
          <p14:tracePt t="52968" x="8972550" y="892175"/>
          <p14:tracePt t="52978" x="9099550" y="892175"/>
          <p14:tracePt t="52985" x="9226550" y="909638"/>
          <p14:tracePt t="52991" x="9345613" y="942975"/>
          <p14:tracePt t="52998" x="9447213" y="968375"/>
          <p14:tracePt t="53005" x="9532938" y="1011238"/>
          <p14:tracePt t="53015" x="9626600" y="1054100"/>
          <p14:tracePt t="53019" x="9694863" y="1112838"/>
          <p14:tracePt t="53027" x="9753600" y="1163638"/>
          <p14:tracePt t="53034" x="9821863" y="1241425"/>
          <p14:tracePt t="53041" x="9880600" y="1308100"/>
          <p14:tracePt t="53049" x="9931400" y="1385888"/>
          <p14:tracePt t="53058" x="9956800" y="1419225"/>
          <p14:tracePt t="53065" x="9966325" y="1452563"/>
          <p14:tracePt t="53071" x="9974263" y="1470025"/>
          <p14:tracePt t="53079" x="9983788" y="1477963"/>
          <p14:tracePt t="53086" x="9991725" y="1487488"/>
          <p14:tracePt t="53094" x="9991725" y="1495425"/>
          <p14:tracePt t="53105" x="9991725" y="1504950"/>
          <p14:tracePt t="53118" x="9991725" y="1512888"/>
          <p14:tracePt t="53127" x="9991725" y="1520825"/>
          <p14:tracePt t="53142" x="9991725" y="1530350"/>
          <p14:tracePt t="53200" x="9991725" y="1538288"/>
          <p14:tracePt t="53216" x="9991725" y="1546225"/>
          <p14:tracePt t="53235" x="9991725" y="1555750"/>
          <p14:tracePt t="53242" x="9991725" y="1563688"/>
          <p14:tracePt t="53257" x="9991725" y="1571625"/>
          <p14:tracePt t="53294" x="9991725" y="1581150"/>
          <p14:tracePt t="53331" x="9991725" y="1589088"/>
          <p14:tracePt t="53383" x="9983788" y="1589088"/>
          <p14:tracePt t="53399" x="9983788" y="1597025"/>
          <p14:tracePt t="53414" x="9974263" y="1597025"/>
          <p14:tracePt t="53420" x="9974263" y="1606550"/>
          <p14:tracePt t="53426" x="9966325" y="1606550"/>
          <p14:tracePt t="53450" x="9956800" y="1606550"/>
          <p14:tracePt t="53456" x="9956800" y="1614488"/>
          <p14:tracePt t="53495" x="9956800" y="1622425"/>
          <p14:tracePt t="53553" x="9956800" y="1631950"/>
          <p14:tracePt t="53577" x="9948863" y="1631950"/>
          <p14:tracePt t="53608" x="9940925" y="1639888"/>
          <p14:tracePt t="53613" x="9940925" y="1649413"/>
          <p14:tracePt t="53629" x="9931400" y="1649413"/>
          <p14:tracePt t="53635" x="9923463" y="1657350"/>
          <p14:tracePt t="53643" x="9906000" y="1674813"/>
          <p14:tracePt t="53654" x="9890125" y="1708150"/>
          <p14:tracePt t="53657" x="9872663" y="1741488"/>
          <p14:tracePt t="53665" x="9855200" y="1776413"/>
          <p14:tracePt t="53673" x="9829800" y="1819275"/>
          <p14:tracePt t="53682" x="9804400" y="1878013"/>
          <p14:tracePt t="53687" x="9786938" y="1928813"/>
          <p14:tracePt t="53696" x="9779000" y="1971675"/>
          <p14:tracePt t="53702" x="9761538" y="2022475"/>
          <p14:tracePt t="53708" x="9753600" y="2065338"/>
          <p14:tracePt t="53717" x="9736138" y="2098675"/>
          <p14:tracePt t="53723" x="9728200" y="2149475"/>
          <p14:tracePt t="53730" x="9720263" y="2192338"/>
          <p14:tracePt t="53738" x="9720263" y="2227263"/>
          <p14:tracePt t="53748" x="9710738" y="2268538"/>
          <p14:tracePt t="53753" x="9710738" y="2311400"/>
          <p14:tracePt t="53761" x="9710738" y="2344738"/>
          <p14:tracePt t="53769" x="9710738" y="2379663"/>
          <p14:tracePt t="53774" x="9710738" y="2387600"/>
          <p14:tracePt t="53783" x="9710738" y="2405063"/>
          <p14:tracePt t="53794" x="9710738" y="2413000"/>
          <p14:tracePt t="53797" x="9710738" y="2422525"/>
          <p14:tracePt t="53814" x="9710738" y="2430463"/>
          <p14:tracePt t="53827" x="9710738" y="2438400"/>
          <p14:tracePt t="53842" x="9710738" y="2447925"/>
          <p14:tracePt t="53849" x="9710738" y="2455863"/>
          <p14:tracePt t="53894" x="9710738" y="2463800"/>
          <p14:tracePt t="53902" x="9710738" y="2481263"/>
          <p14:tracePt t="53908" x="9720263" y="2489200"/>
          <p14:tracePt t="53916" x="9728200" y="2524125"/>
          <p14:tracePt t="53923" x="9745663" y="2557463"/>
          <p14:tracePt t="53931" x="9745663" y="2582863"/>
          <p14:tracePt t="57967" x="9694863" y="2711450"/>
          <p14:tracePt t="57974" x="9626600" y="2922588"/>
          <p14:tracePt t="57982" x="9482138" y="3203575"/>
          <p14:tracePt t="57991" x="9388475" y="3467100"/>
          <p14:tracePt t="57996" x="9294813" y="3654425"/>
          <p14:tracePt t="58003" x="9236075" y="3790950"/>
          <p14:tracePt t="58011" x="9175750" y="3917950"/>
          <p14:tracePt t="58018" x="9132888" y="4011613"/>
          <p14:tracePt t="58027" x="9082088" y="4130675"/>
          <p14:tracePt t="58032" x="9056688" y="4206875"/>
          <p14:tracePt t="58040" x="9031288" y="4249738"/>
          <p14:tracePt t="58048" x="9023350" y="4300538"/>
          <p14:tracePt t="58057" x="9005888" y="4308475"/>
          <p14:tracePt t="58063" x="9005888" y="4325938"/>
          <p14:tracePt t="58072" x="9005888" y="4351338"/>
          <p14:tracePt t="58078" x="8997950" y="4351338"/>
          <p14:tracePt t="58086" x="8988425" y="4359275"/>
          <p14:tracePt t="58093" x="8988425" y="4368800"/>
          <p14:tracePt t="58101" x="8988425" y="4376738"/>
          <p14:tracePt t="58129" x="8988425" y="4384675"/>
          <p14:tracePt t="58148" x="8988425" y="4394200"/>
          <p14:tracePt t="62815" x="8759825" y="4589463"/>
          <p14:tracePt t="62827" x="7986713" y="5235575"/>
          <p14:tracePt t="62834" x="7604125" y="5557838"/>
          <p14:tracePt t="62839" x="7196138" y="5846763"/>
          <p14:tracePt t="62847" x="6754813" y="6024563"/>
          <p14:tracePt t="62855" x="6354763" y="6161088"/>
          <p14:tracePt t="62863" x="5930900" y="6237288"/>
          <p14:tracePt t="62871" x="5462588" y="6254750"/>
          <p14:tracePt t="62879" x="5021263" y="6203950"/>
          <p14:tracePt t="62885" x="4587875" y="6092825"/>
          <p14:tracePt t="62892" x="4060825" y="5880100"/>
          <p14:tracePt t="62901" x="3559175" y="5626100"/>
          <p14:tracePt t="62907" x="3135313" y="5387975"/>
          <p14:tracePt t="62914" x="2727325" y="5099050"/>
          <p14:tracePt t="62922" x="2311400" y="4699000"/>
          <p14:tracePt t="62928" x="1817688" y="4171950"/>
          <p14:tracePt t="62937" x="1462088" y="3705225"/>
          <p14:tracePt t="62944" x="1223963" y="3152775"/>
          <p14:tracePt t="62951" x="1087438" y="2744788"/>
          <p14:tracePt t="62959" x="1054100" y="2217738"/>
          <p14:tracePt t="62968" x="1079500" y="1631950"/>
          <p14:tracePt t="62973" x="1223963" y="1147763"/>
          <p14:tracePt t="62981" x="1554163" y="519113"/>
          <p14:tracePt t="63086" x="8113713" y="858838"/>
          <p14:tracePt t="63092" x="8377238" y="1504950"/>
          <p14:tracePt t="63099" x="8504238" y="2184400"/>
          <p14:tracePt t="63107" x="8529638" y="2787650"/>
          <p14:tracePt t="63114" x="8513763" y="3254375"/>
          <p14:tracePt t="63129" x="8445500" y="3646488"/>
          <p14:tracePt t="63131" x="8343900" y="4070350"/>
          <p14:tracePt t="63137" x="8224838" y="4376738"/>
          <p14:tracePt t="63145" x="8096250" y="4699000"/>
          <p14:tracePt t="63150" x="7943850" y="4954588"/>
          <p14:tracePt t="63159" x="7740650" y="5243513"/>
          <p14:tracePt t="63166" x="7604125" y="5380038"/>
          <p14:tracePt t="63174" x="7426325" y="5514975"/>
          <p14:tracePt t="63184" x="7102475" y="5641975"/>
          <p14:tracePt t="63191" x="6737350" y="5710238"/>
          <p14:tracePt t="63203" x="6270625" y="5702300"/>
          <p14:tracePt t="63206" x="5751513" y="5557838"/>
          <p14:tracePt t="63210" x="5335588" y="5362575"/>
          <p14:tracePt t="63218" x="4884738" y="5132388"/>
          <p14:tracePt t="63225" x="4486275" y="4852988"/>
          <p14:tracePt t="63233" x="4146550" y="4538663"/>
          <p14:tracePt t="63245" x="3763963" y="4070350"/>
          <p14:tracePt t="63246" x="3594100" y="3806825"/>
          <p14:tracePt t="63257" x="3449638" y="3509963"/>
          <p14:tracePt t="63262" x="3398838" y="3170238"/>
          <p14:tracePt t="63273" x="3424238" y="2897188"/>
          <p14:tracePt t="63279" x="3533775" y="2651125"/>
          <p14:tracePt t="63289" x="3678238" y="2447925"/>
          <p14:tracePt t="63293" x="3908425" y="2200275"/>
          <p14:tracePt t="63300" x="4086225" y="2065338"/>
          <p14:tracePt t="63308" x="4460875" y="1835150"/>
          <p14:tracePt t="63314" x="5003800" y="1665288"/>
          <p14:tracePt t="63325" x="5454650" y="1606550"/>
          <p14:tracePt t="63331" x="5946775" y="1614488"/>
          <p14:tracePt t="63343" x="6915150" y="1878013"/>
          <p14:tracePt t="63354" x="7196138" y="2022475"/>
          <p14:tracePt t="63361" x="7323138" y="2116138"/>
          <p14:tracePt t="63366" x="7561263" y="2516188"/>
          <p14:tracePt t="63375" x="7715250" y="2871788"/>
          <p14:tracePt t="63380" x="7731125" y="3254375"/>
          <p14:tracePt t="63389" x="7705725" y="3475038"/>
          <p14:tracePt t="63398" x="7629525" y="3738563"/>
          <p14:tracePt t="63402" x="7535863" y="3925888"/>
          <p14:tracePt t="63411" x="7434263" y="4037013"/>
          <p14:tracePt t="63418" x="7204075" y="4181475"/>
          <p14:tracePt t="63425" x="6873875" y="4351338"/>
          <p14:tracePt t="63434" x="6559550" y="4435475"/>
          <p14:tracePt t="63441" x="6142038" y="4495800"/>
          <p14:tracePt t="63448" x="5708650" y="4495800"/>
          <p14:tracePt t="63455" x="5343525" y="4445000"/>
          <p14:tracePt t="63463" x="4953000" y="4275138"/>
          <p14:tracePt t="63469" x="4554538" y="4011613"/>
          <p14:tracePt t="63478" x="4230688" y="3763963"/>
          <p14:tracePt t="63486" x="3814763" y="3211513"/>
          <p14:tracePt t="63493" x="3551238" y="2625725"/>
          <p14:tracePt t="63499" x="3432175" y="2200275"/>
          <p14:tracePt t="63507" x="3432175" y="1682750"/>
          <p14:tracePt t="63513" x="3551238" y="1163638"/>
          <p14:tracePt t="63522" x="3721100" y="808038"/>
          <p14:tracePt t="63528" x="3992563" y="450850"/>
          <p14:tracePt t="63537" x="4230688" y="177800"/>
          <p14:tracePt t="63544" x="4384675" y="50800"/>
          <p14:tracePt t="63597" x="7272338" y="374650"/>
          <p14:tracePt t="63603" x="7561263" y="679450"/>
          <p14:tracePt t="63610" x="7773988" y="1044575"/>
          <p14:tracePt t="63618" x="7867650" y="1444625"/>
          <p14:tracePt t="63625" x="7859713" y="1878013"/>
          <p14:tracePt t="63632" x="7781925" y="2303463"/>
          <p14:tracePt t="63640" x="7629525" y="2660650"/>
          <p14:tracePt t="63648" x="7459663" y="2922588"/>
          <p14:tracePt t="63655" x="7323138" y="3041650"/>
          <p14:tracePt t="63662" x="7069138" y="3211513"/>
          <p14:tracePt t="63672" x="6780213" y="3390900"/>
          <p14:tracePt t="63679" x="6440488" y="3484563"/>
          <p14:tracePt t="63686" x="6134100" y="3517900"/>
          <p14:tracePt t="63695" x="5853113" y="3475038"/>
          <p14:tracePt t="63701" x="5649913" y="3398838"/>
          <p14:tracePt t="63708" x="5513388" y="3322638"/>
          <p14:tracePt t="63715" x="5386388" y="3221038"/>
          <p14:tracePt t="63728" x="5157788" y="2906713"/>
          <p14:tracePt t="63730" x="5013325" y="2600325"/>
          <p14:tracePt t="63737" x="4970463" y="2447925"/>
          <p14:tracePt t="63745" x="4953000" y="2319338"/>
          <p14:tracePt t="63751" x="4995863" y="2192338"/>
          <p14:tracePt t="63763" x="5089525" y="2030413"/>
          <p14:tracePt t="63768" x="5216525" y="1920875"/>
          <p14:tracePt t="63774" x="5641975" y="1700213"/>
          <p14:tracePt t="63779" x="6151563" y="1571625"/>
          <p14:tracePt t="63792" x="6729413" y="1555750"/>
          <p14:tracePt t="63796" x="7239000" y="1649413"/>
          <p14:tracePt t="63808" x="7535863" y="1766888"/>
          <p14:tracePt t="63812" x="7688263" y="1878013"/>
          <p14:tracePt t="63819" x="7986713" y="2413000"/>
          <p14:tracePt t="63826" x="8156575" y="2906713"/>
          <p14:tracePt t="63835" x="8174038" y="3348038"/>
          <p14:tracePt t="63841" x="8139113" y="3841750"/>
          <p14:tracePt t="63848" x="8054975" y="4164013"/>
          <p14:tracePt t="63856" x="7900988" y="4419600"/>
          <p14:tracePt t="63862" x="7723188" y="4630738"/>
          <p14:tracePt t="63870" x="7510463" y="4792663"/>
          <p14:tracePt t="63879" x="7221538" y="4972050"/>
          <p14:tracePt t="63885" x="6907213" y="5073650"/>
          <p14:tracePt t="63893" x="6575425" y="5106988"/>
          <p14:tracePt t="63900" x="6303963" y="5091113"/>
          <p14:tracePt t="63907" x="6075363" y="5022850"/>
          <p14:tracePt t="63914" x="5905500" y="4946650"/>
          <p14:tracePt t="63922" x="5761038" y="4852988"/>
          <p14:tracePt t="63929" x="5573713" y="4589463"/>
          <p14:tracePt t="63936" x="5421313" y="4257675"/>
          <p14:tracePt t="63944" x="5368925" y="4052888"/>
          <p14:tracePt t="63951" x="5368925" y="3849688"/>
          <p14:tracePt t="63958" x="5421313" y="3594100"/>
          <p14:tracePt t="63966" x="5513388" y="3355975"/>
          <p14:tracePt t="63974" x="5624513" y="3203575"/>
          <p14:tracePt t="63988" x="5930900" y="2990850"/>
          <p14:tracePt t="63995" x="6176963" y="2881313"/>
          <p14:tracePt t="64003" x="6389688" y="2805113"/>
          <p14:tracePt t="64011" x="6584950" y="2762250"/>
          <p14:tracePt t="64018" x="6711950" y="2752725"/>
          <p14:tracePt t="64025" x="6797675" y="2752725"/>
          <p14:tracePt t="64032" x="6873875" y="2752725"/>
          <p14:tracePt t="64039" x="6915150" y="2770188"/>
          <p14:tracePt t="64047" x="6958013" y="2787650"/>
          <p14:tracePt t="64061" x="6967538" y="2805113"/>
          <p14:tracePt t="64063" x="6992938" y="2820988"/>
          <p14:tracePt t="64073" x="7000875" y="2830513"/>
          <p14:tracePt t="64078" x="7008813" y="2830513"/>
          <p14:tracePt t="64086" x="7008813" y="2846388"/>
          <p14:tracePt t="64092" x="7018338" y="2855913"/>
          <p14:tracePt t="64102" x="7026275" y="2863850"/>
          <p14:tracePt t="64114" x="7034213" y="2871788"/>
          <p14:tracePt t="64122" x="7034213" y="2881313"/>
          <p14:tracePt t="64128" x="7043738" y="2881313"/>
          <p14:tracePt t="64144" x="7043738" y="2889250"/>
          <p14:tracePt t="64198" x="7051675" y="2889250"/>
          <p14:tracePt t="64241" x="7059613" y="2897188"/>
          <p14:tracePt t="64248" x="7069138" y="2897188"/>
          <p14:tracePt t="91223" x="6848475" y="2820988"/>
          <p14:tracePt t="91231" x="6405563" y="2617788"/>
          <p14:tracePt t="91238" x="5895975" y="2362200"/>
          <p14:tracePt t="91249" x="5386388" y="2090738"/>
          <p14:tracePt t="91253" x="4818063" y="1758950"/>
          <p14:tracePt t="91262" x="4306888" y="1436688"/>
          <p14:tracePt t="91270" x="3883025" y="1173163"/>
          <p14:tracePt t="91275" x="3533775" y="960438"/>
          <p14:tracePt t="91283" x="3194050" y="730250"/>
          <p14:tracePt t="91291" x="2820988" y="476250"/>
          <p14:tracePt t="91297" x="2497138" y="255588"/>
          <p14:tracePt t="91305" x="2260600" y="85725"/>
        </p14:tracePtLst>
      </p14:laserTraceLst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2E31CF-5727-437D-B3EE-9FE2C76092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spcBef>
                <a:spcPts val="1000"/>
              </a:spcBef>
              <a:spcAft>
                <a:spcPts val="600"/>
              </a:spcAft>
              <a:buClr>
                <a:schemeClr val="accent4"/>
              </a:buClr>
            </a:pPr>
            <a:r>
              <a:rPr lang="en-US" dirty="0"/>
              <a:t>Big Data Systems</a:t>
            </a:r>
            <a:endParaRPr lang="en-US" sz="2000" kern="1200" spc="20" baseline="0" dirty="0">
              <a:solidFill>
                <a:schemeClr val="tx2">
                  <a:lumMod val="90000"/>
                </a:schemeClr>
              </a:solidFill>
              <a:latin typeface="Helvetica" panose="020B0604020202030204" pitchFamily="34" charset="0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ECBF10-8D1E-4C09-A535-946E19628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Slide </a:t>
            </a:r>
            <a:fld id="{1621B6DD-29C1-4FEA-923F-71EA1347694C}" type="slidenum">
              <a:rPr lang="en-US" smtClean="0"/>
              <a:pPr/>
              <a:t>3</a:t>
            </a:fld>
            <a:r>
              <a:rPr lang="en-US"/>
              <a:t> of 10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6DB2BD3-78C9-44BA-8185-678D78903A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0" y="1314417"/>
            <a:ext cx="10728325" cy="4577109"/>
          </a:xfrm>
        </p:spPr>
        <p:txBody>
          <a:bodyPr>
            <a:normAutofit fontScale="85000" lnSpcReduction="20000"/>
          </a:bodyPr>
          <a:lstStyle/>
          <a:p>
            <a:pPr marL="0" indent="0" algn="just">
              <a:buNone/>
            </a:pPr>
            <a:endParaRPr lang="pt-BR" sz="2800" dirty="0">
              <a:solidFill>
                <a:srgbClr val="FFFFFF"/>
              </a:solidFill>
              <a:latin typeface="Helvetica" panose="020B0604020202030204" pitchFamily="34" charset="0"/>
            </a:endParaRPr>
          </a:p>
          <a:p>
            <a:pPr algn="just"/>
            <a:endParaRPr lang="pt-BR" sz="2800" dirty="0">
              <a:solidFill>
                <a:srgbClr val="FFFFFF"/>
              </a:solidFill>
              <a:latin typeface="Helvetica" panose="020B0604020202030204" pitchFamily="34" charset="0"/>
            </a:endParaRPr>
          </a:p>
          <a:p>
            <a:pPr algn="just"/>
            <a:endParaRPr lang="pt-BR" sz="2800" dirty="0">
              <a:solidFill>
                <a:srgbClr val="FFFFFF"/>
              </a:solidFill>
              <a:latin typeface="Helvetica" panose="020B0604020202030204" pitchFamily="34" charset="0"/>
            </a:endParaRPr>
          </a:p>
          <a:p>
            <a:pPr algn="just"/>
            <a:endParaRPr lang="pt-BR" sz="2800" dirty="0">
              <a:solidFill>
                <a:srgbClr val="FFFFFF"/>
              </a:solidFill>
              <a:latin typeface="Helvetica" panose="020B0604020202030204" pitchFamily="34" charset="0"/>
            </a:endParaRPr>
          </a:p>
          <a:p>
            <a:pPr algn="just"/>
            <a:r>
              <a:rPr lang="pt-BR" sz="2800" dirty="0">
                <a:solidFill>
                  <a:srgbClr val="FFFFFF"/>
                </a:solidFill>
                <a:latin typeface="Helvetica" panose="020B0604020202030204" pitchFamily="34" charset="0"/>
              </a:rPr>
              <a:t>Given Q∆ := R1(v1, v2) ⋈ R2(v2, v3) ⋈ R3(v3, v1), and R1=R2=R3</a:t>
            </a:r>
          </a:p>
          <a:p>
            <a:pPr algn="just"/>
            <a:r>
              <a:rPr lang="en-US" sz="2800" dirty="0">
                <a:solidFill>
                  <a:srgbClr val="FFFFFF"/>
                </a:solidFill>
                <a:latin typeface="Helvetica" panose="020B0604020202030204" pitchFamily="34" charset="0"/>
              </a:rPr>
              <a:t>A traditional RDBMS will construct R1 ⋈ R2, then construct R12 ⋈ R3.</a:t>
            </a:r>
          </a:p>
          <a:p>
            <a:pPr algn="just"/>
            <a:r>
              <a:rPr lang="en-US" sz="2800" dirty="0">
                <a:solidFill>
                  <a:srgbClr val="FFFFFF"/>
                </a:solidFill>
                <a:latin typeface="Helvetica" panose="020B0604020202030204" pitchFamily="34" charset="0"/>
              </a:rPr>
              <a:t>The intermediate step R12, will be much larger than the resultant query.</a:t>
            </a:r>
          </a:p>
          <a:p>
            <a:pPr algn="just"/>
            <a:r>
              <a:rPr lang="en-US" sz="2800" dirty="0">
                <a:solidFill>
                  <a:srgbClr val="FFFFFF"/>
                </a:solidFill>
                <a:latin typeface="Helvetica" panose="020B0604020202030204" pitchFamily="34" charset="0"/>
              </a:rPr>
              <a:t>On some queries, traditional RDBMS that employ binary join plans frequently exhibit disastrous performance or even fail to produce any result at all.</a:t>
            </a:r>
          </a:p>
        </p:txBody>
      </p:sp>
      <p:graphicFrame>
        <p:nvGraphicFramePr>
          <p:cNvPr id="8" name="Content Placeholder 1">
            <a:extLst>
              <a:ext uri="{FF2B5EF4-FFF2-40B4-BE49-F238E27FC236}">
                <a16:creationId xmlns:a16="http://schemas.microsoft.com/office/drawing/2014/main" id="{22DB7EA7-E555-4BA3-A8EA-22E02164B52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13267863"/>
              </p:ext>
            </p:extLst>
          </p:nvPr>
        </p:nvGraphicFramePr>
        <p:xfrm>
          <a:off x="718107" y="303768"/>
          <a:ext cx="10721461" cy="8880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9FD236D6-3EC3-4111-B2B5-0F7BAD6CF098}"/>
              </a:ext>
            </a:extLst>
          </p:cNvPr>
          <p:cNvSpPr txBox="1"/>
          <p:nvPr/>
        </p:nvSpPr>
        <p:spPr>
          <a:xfrm>
            <a:off x="604278" y="131804"/>
            <a:ext cx="9543047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000" b="1" dirty="0">
                <a:latin typeface="Helvetica"/>
                <a:ea typeface="+mn-lt"/>
                <a:cs typeface="+mn-lt"/>
              </a:rPr>
              <a:t>Problem statement (cont.)</a:t>
            </a:r>
            <a:endParaRPr lang="en-US" sz="3000" dirty="0">
              <a:latin typeface="Helvetica"/>
              <a:ea typeface="+mn-lt"/>
              <a:cs typeface="+mn-lt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CAEAF6E9-80D8-4A6E-8717-63445F666C6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2110" y="1163585"/>
            <a:ext cx="10729890" cy="2042337"/>
          </a:xfrm>
          <a:prstGeom prst="rect">
            <a:avLst/>
          </a:prstGeom>
        </p:spPr>
      </p:pic>
      <p:pic>
        <p:nvPicPr>
          <p:cNvPr id="18" name="Audio 17">
            <a:hlinkClick r:id="" action="ppaction://media"/>
            <a:extLst>
              <a:ext uri="{FF2B5EF4-FFF2-40B4-BE49-F238E27FC236}">
                <a16:creationId xmlns:a16="http://schemas.microsoft.com/office/drawing/2014/main" id="{A941C269-8D79-4E36-9074-93C56C9CEC08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625807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7066"/>
    </mc:Choice>
    <mc:Fallback>
      <p:transition spd="slow" advTm="1070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  <p:bldLst>
      <p:bldP spid="6" grpId="0" build="p"/>
      <p:bldGraphic spid="8" grpId="0">
        <p:bldAsOne/>
      </p:bldGraphic>
      <p:bldP spid="9" grpId="0"/>
    </p:bldLst>
  </p:timing>
  <p:extLst>
    <p:ext uri="{3A86A75C-4F4B-4683-9AE1-C65F6400EC91}">
      <p14:laserTraceLst xmlns:p14="http://schemas.microsoft.com/office/powerpoint/2010/main">
        <p14:tracePtLst>
          <p14:tracePt t="3283" x="5505450" y="3883025"/>
          <p14:tracePt t="3291" x="4995863" y="3986213"/>
          <p14:tracePt t="3297" x="4579938" y="4062413"/>
          <p14:tracePt t="3305" x="4162425" y="4105275"/>
          <p14:tracePt t="3313" x="3695700" y="4138613"/>
          <p14:tracePt t="3320" x="3279775" y="4181475"/>
          <p14:tracePt t="3328" x="3016250" y="4181475"/>
          <p14:tracePt t="3336" x="2778125" y="4171950"/>
          <p14:tracePt t="3343" x="2600325" y="4156075"/>
          <p14:tracePt t="3350" x="2413000" y="4146550"/>
          <p14:tracePt t="3359" x="2268538" y="4121150"/>
          <p14:tracePt t="3367" x="2157413" y="4113213"/>
          <p14:tracePt t="3372" x="2055813" y="4095750"/>
          <p14:tracePt t="3384" x="1987550" y="4087813"/>
          <p14:tracePt t="3392" x="1911350" y="4070350"/>
          <p14:tracePt t="3396" x="1868488" y="4070350"/>
          <p14:tracePt t="3402" x="1809750" y="4052888"/>
          <p14:tracePt t="3417" x="1758950" y="4044950"/>
          <p14:tracePt t="3419" x="1716088" y="4044950"/>
          <p14:tracePt t="3424" x="1690688" y="4037013"/>
          <p14:tracePt t="3433" x="1673225" y="4037013"/>
          <p14:tracePt t="3443" x="1647825" y="4037013"/>
          <p14:tracePt t="3448" x="1631950" y="4037013"/>
          <p14:tracePt t="3463" x="1614488" y="4037013"/>
          <p14:tracePt t="3468" x="1606550" y="4037013"/>
          <p14:tracePt t="3477" x="1597025" y="4037013"/>
          <p14:tracePt t="3488" x="1589088" y="4037013"/>
          <p14:tracePt t="3497" x="1579563" y="4027488"/>
          <p14:tracePt t="3506" x="1554163" y="4027488"/>
          <p14:tracePt t="3513" x="1546225" y="4019550"/>
          <p14:tracePt t="3521" x="1528763" y="4011613"/>
          <p14:tracePt t="3530" x="1512888" y="4002088"/>
          <p14:tracePt t="3534" x="1495425" y="3994150"/>
          <p14:tracePt t="3543" x="1477963" y="3986213"/>
          <p14:tracePt t="3550" x="1462088" y="3968750"/>
          <p14:tracePt t="3557" x="1452563" y="3960813"/>
          <p14:tracePt t="3565" x="1452563" y="3951288"/>
          <p14:tracePt t="3575" x="1444625" y="3951288"/>
          <p14:tracePt t="3581" x="1435100" y="3951288"/>
          <p14:tracePt t="3586" x="1427163" y="3943350"/>
          <p14:tracePt t="3595" x="1427163" y="3935413"/>
          <p14:tracePt t="3609" x="1419225" y="3935413"/>
          <p14:tracePt t="3618" x="1419225" y="3925888"/>
          <p14:tracePt t="3625" x="1419225" y="3917950"/>
          <p14:tracePt t="3638" x="1419225" y="3908425"/>
          <p14:tracePt t="3664" x="1419225" y="3900488"/>
          <p14:tracePt t="3669" x="1427163" y="3883025"/>
          <p14:tracePt t="3675" x="1444625" y="3883025"/>
          <p14:tracePt t="3683" x="1470025" y="3875088"/>
          <p14:tracePt t="3690" x="1487488" y="3857625"/>
          <p14:tracePt t="3698" x="1520825" y="3849688"/>
          <p14:tracePt t="3705" x="1538288" y="3832225"/>
          <p14:tracePt t="3714" x="1563688" y="3824288"/>
          <p14:tracePt t="3719" x="1589088" y="3816350"/>
          <p14:tracePt t="3730" x="1597025" y="3806825"/>
          <p14:tracePt t="3735" x="1606550" y="3806825"/>
          <p14:tracePt t="3743" x="1622425" y="3798888"/>
          <p14:tracePt t="3758" x="1622425" y="3790950"/>
          <p14:tracePt t="3765" x="1631950" y="3790950"/>
          <p14:tracePt t="3773" x="1639888" y="3790950"/>
          <p14:tracePt t="3795" x="1647825" y="3790950"/>
          <p14:tracePt t="3802" x="1657350" y="3790950"/>
          <p14:tracePt t="3810" x="1673225" y="3790950"/>
          <p14:tracePt t="3819" x="1708150" y="3790950"/>
          <p14:tracePt t="3826" x="1733550" y="3798888"/>
          <p14:tracePt t="7690" x="1903413" y="3798888"/>
          <p14:tracePt t="7697" x="2200275" y="3763963"/>
          <p14:tracePt t="7705" x="2532063" y="3730625"/>
          <p14:tracePt t="7712" x="2803525" y="3697288"/>
          <p14:tracePt t="7719" x="3049588" y="3662363"/>
          <p14:tracePt t="7727" x="3270250" y="3636963"/>
          <p14:tracePt t="7734" x="3482975" y="3603625"/>
          <p14:tracePt t="7742" x="3652838" y="3578225"/>
          <p14:tracePt t="7749" x="3789363" y="3568700"/>
          <p14:tracePt t="7756" x="3890963" y="3560763"/>
          <p14:tracePt t="7764" x="3976688" y="3535363"/>
          <p14:tracePt t="7773" x="4052888" y="3535363"/>
          <p14:tracePt t="7778" x="4111625" y="3527425"/>
          <p14:tracePt t="7786" x="4154488" y="3517900"/>
          <p14:tracePt t="7795" x="4187825" y="3517900"/>
          <p14:tracePt t="7801" x="4214813" y="3517900"/>
          <p14:tracePt t="7809" x="4230688" y="3517900"/>
          <p14:tracePt t="7816" x="4256088" y="3517900"/>
          <p14:tracePt t="7823" x="4265613" y="3517900"/>
          <p14:tracePt t="7844" x="4281488" y="3517900"/>
          <p14:tracePt t="7847" x="4291013" y="3517900"/>
          <p14:tracePt t="7870" x="4298950" y="3517900"/>
          <p14:tracePt t="7875" x="4306888" y="3517900"/>
          <p14:tracePt t="7952" x="4306888" y="3527425"/>
          <p14:tracePt t="7964" x="4306888" y="3535363"/>
          <p14:tracePt t="7981" x="4306888" y="3543300"/>
          <p14:tracePt t="7991" x="4298950" y="3552825"/>
          <p14:tracePt t="7993" x="4273550" y="3568700"/>
          <p14:tracePt t="8002" x="4222750" y="3594100"/>
          <p14:tracePt t="8008" x="4111625" y="3636963"/>
          <p14:tracePt t="8017" x="3941763" y="3679825"/>
          <p14:tracePt t="8026" x="3756025" y="3705225"/>
          <p14:tracePt t="8031" x="3594100" y="3730625"/>
          <p14:tracePt t="8042" x="3449638" y="3756025"/>
          <p14:tracePt t="8048" x="3322638" y="3756025"/>
          <p14:tracePt t="8053" x="3194050" y="3763963"/>
          <p14:tracePt t="8059" x="3084513" y="3763963"/>
          <p14:tracePt t="8070" x="2982913" y="3763963"/>
          <p14:tracePt t="8075" x="2922588" y="3763963"/>
          <p14:tracePt t="8082" x="2879725" y="3763963"/>
          <p14:tracePt t="8090" x="2846388" y="3763963"/>
          <p14:tracePt t="8097" x="2828925" y="3763963"/>
          <p14:tracePt t="8107" x="2811463" y="3763963"/>
          <p14:tracePt t="8113" x="2803525" y="3763963"/>
          <p14:tracePt t="8120" x="2795588" y="3763963"/>
          <p14:tracePt t="8134" x="2786063" y="3763963"/>
          <p14:tracePt t="8142" x="2778125" y="3763963"/>
          <p14:tracePt t="8167" x="2770188" y="3763963"/>
          <p14:tracePt t="8451" x="2770188" y="3756025"/>
          <p14:tracePt t="8463" x="2786063" y="3756025"/>
          <p14:tracePt t="8468" x="2795588" y="3738563"/>
          <p14:tracePt t="8475" x="2795588" y="3730625"/>
          <p14:tracePt t="8483" x="2820988" y="3722688"/>
          <p14:tracePt t="8490" x="2838450" y="3713163"/>
          <p14:tracePt t="8498" x="2846388" y="3697288"/>
          <p14:tracePt t="8505" x="2863850" y="3687763"/>
          <p14:tracePt t="8512" x="2879725" y="3679825"/>
          <p14:tracePt t="8521" x="2897188" y="3662363"/>
          <p14:tracePt t="8526" x="2914650" y="3654425"/>
          <p14:tracePt t="8534" x="2930525" y="3646488"/>
          <p14:tracePt t="8543" x="2940050" y="3646488"/>
          <p14:tracePt t="8549" x="2947988" y="3636963"/>
          <p14:tracePt t="8556" x="2955925" y="3629025"/>
          <p14:tracePt t="8563" x="2965450" y="3629025"/>
          <p14:tracePt t="8573" x="2973388" y="3619500"/>
          <p14:tracePt t="8578" x="2982913" y="3619500"/>
          <p14:tracePt t="8585" x="2982913" y="3611563"/>
          <p14:tracePt t="8594" x="2990850" y="3611563"/>
          <p14:tracePt t="8608" x="2998788" y="3611563"/>
          <p14:tracePt t="8960" x="2982913" y="3611563"/>
          <p14:tracePt t="8968" x="2965450" y="3611563"/>
          <p14:tracePt t="8983" x="2955925" y="3603625"/>
          <p14:tracePt t="8996" x="2947988" y="3603625"/>
          <p14:tracePt t="9013" x="2947988" y="3594100"/>
          <p14:tracePt t="9024" x="2930525" y="3578225"/>
          <p14:tracePt t="9030" x="2922588" y="3578225"/>
          <p14:tracePt t="9043" x="2922588" y="3568700"/>
          <p14:tracePt t="9054" x="2914650" y="3560763"/>
          <p14:tracePt t="9060" x="2905125" y="3560763"/>
          <p14:tracePt t="9075" x="2905125" y="3552825"/>
          <p14:tracePt t="9253" x="3024188" y="3552825"/>
          <p14:tracePt t="9259" x="3305175" y="3586163"/>
          <p14:tracePt t="9268" x="3543300" y="3603625"/>
          <p14:tracePt t="9275" x="3721100" y="3611563"/>
          <p14:tracePt t="9282" x="3865563" y="3611563"/>
          <p14:tracePt t="9289" x="3992563" y="3636963"/>
          <p14:tracePt t="9297" x="4137025" y="3646488"/>
          <p14:tracePt t="9305" x="4265613" y="3662363"/>
          <p14:tracePt t="9311" x="4359275" y="3671888"/>
          <p14:tracePt t="9319" x="4435475" y="3671888"/>
          <p14:tracePt t="9326" x="4494213" y="3679825"/>
          <p14:tracePt t="9334" x="4529138" y="3679825"/>
          <p14:tracePt t="9342" x="4545013" y="3679825"/>
          <p14:tracePt t="9351" x="4562475" y="3679825"/>
          <p14:tracePt t="9359" x="4570413" y="3679825"/>
          <p14:tracePt t="9373" x="4579938" y="3679825"/>
          <p14:tracePt t="9387" x="4587875" y="3679825"/>
          <p14:tracePt t="9402" x="4595813" y="3679825"/>
          <p14:tracePt t="9638" x="4605338" y="3679825"/>
          <p14:tracePt t="9646" x="4613275" y="3679825"/>
          <p14:tracePt t="9683" x="4613275" y="3687763"/>
          <p14:tracePt t="9689" x="4630738" y="3697288"/>
          <p14:tracePt t="9696" x="4638675" y="3697288"/>
          <p14:tracePt t="9705" x="4646613" y="3697288"/>
          <p14:tracePt t="9711" x="4664075" y="3697288"/>
          <p14:tracePt t="9727" x="4681538" y="3697288"/>
          <p14:tracePt t="9742" x="4689475" y="3697288"/>
          <p14:tracePt t="9755" x="4699000" y="3697288"/>
          <p14:tracePt t="9774" x="4706938" y="3697288"/>
          <p14:tracePt t="10312" x="4859338" y="3713163"/>
          <p14:tracePt t="10319" x="5157788" y="3722688"/>
          <p14:tracePt t="10327" x="5378450" y="3756025"/>
          <p14:tracePt t="10335" x="5624513" y="3790950"/>
          <p14:tracePt t="10342" x="5786438" y="3806825"/>
          <p14:tracePt t="10350" x="5913438" y="3824288"/>
          <p14:tracePt t="10357" x="6024563" y="3849688"/>
          <p14:tracePt t="10363" x="6108700" y="3857625"/>
          <p14:tracePt t="10373" x="6159500" y="3857625"/>
          <p14:tracePt t="10379" x="6184900" y="3867150"/>
          <p14:tracePt t="10386" x="6210300" y="3867150"/>
          <p14:tracePt t="10396" x="6227763" y="3867150"/>
          <p14:tracePt t="10408" x="6245225" y="3867150"/>
          <p14:tracePt t="10424" x="6253163" y="3867150"/>
          <p14:tracePt t="10441" x="6261100" y="3867150"/>
          <p14:tracePt t="10793" x="6108700" y="3867150"/>
          <p14:tracePt t="10801" x="5905500" y="3867150"/>
          <p14:tracePt t="10809" x="5700713" y="3867150"/>
          <p14:tracePt t="10816" x="5378450" y="3867150"/>
          <p14:tracePt t="10823" x="5038725" y="3867150"/>
          <p14:tracePt t="10830" x="4749800" y="3867150"/>
          <p14:tracePt t="10840" x="4443413" y="3900488"/>
          <p14:tracePt t="10847" x="4146550" y="3917950"/>
          <p14:tracePt t="10852" x="3857625" y="3935413"/>
          <p14:tracePt t="10861" x="3611563" y="3960813"/>
          <p14:tracePt t="10867" x="3424238" y="3976688"/>
          <p14:tracePt t="10875" x="3297238" y="3994150"/>
          <p14:tracePt t="10882" x="3168650" y="4019550"/>
          <p14:tracePt t="10889" x="3049588" y="4037013"/>
          <p14:tracePt t="10906" x="2905125" y="4079875"/>
          <p14:tracePt t="10912" x="2854325" y="4087813"/>
          <p14:tracePt t="10922" x="2838450" y="4095750"/>
          <p14:tracePt t="10928" x="2820988" y="4095750"/>
          <p14:tracePt t="10935" x="2803525" y="4095750"/>
          <p14:tracePt t="10952" x="2795588" y="4095750"/>
          <p14:tracePt t="10965" x="2786063" y="4095750"/>
          <p14:tracePt t="10976" x="2778125" y="4095750"/>
          <p14:tracePt t="11082" x="2778125" y="4087813"/>
          <p14:tracePt t="11090" x="2770188" y="4087813"/>
          <p14:tracePt t="11104" x="2770188" y="4079875"/>
          <p14:tracePt t="11111" x="2770188" y="4062413"/>
          <p14:tracePt t="11128" x="2770188" y="4044950"/>
          <p14:tracePt t="11134" x="2770188" y="4037013"/>
          <p14:tracePt t="11150" x="2770188" y="4019550"/>
          <p14:tracePt t="11164" x="2770188" y="4002088"/>
          <p14:tracePt t="11174" x="2770188" y="3994150"/>
          <p14:tracePt t="11186" x="2770188" y="3976688"/>
          <p14:tracePt t="11194" x="2770188" y="3968750"/>
          <p14:tracePt t="11199" x="2770188" y="3943350"/>
          <p14:tracePt t="11207" x="2770188" y="3900488"/>
          <p14:tracePt t="11215" x="2770188" y="3883025"/>
          <p14:tracePt t="11222" x="2770188" y="3867150"/>
          <p14:tracePt t="11230" x="2770188" y="3832225"/>
          <p14:tracePt t="11237" x="2770188" y="3763963"/>
          <p14:tracePt t="11245" x="2770188" y="3722688"/>
          <p14:tracePt t="11254" x="2770188" y="3705225"/>
          <p14:tracePt t="11260" x="2770188" y="3687763"/>
          <p14:tracePt t="11267" x="2770188" y="3662363"/>
          <p14:tracePt t="11281" x="2770188" y="3654425"/>
          <p14:tracePt t="11289" x="2770188" y="3646488"/>
          <p14:tracePt t="11297" x="2770188" y="3636963"/>
          <p14:tracePt t="11319" x="2770188" y="3629025"/>
          <p14:tracePt t="11327" x="2770188" y="3619500"/>
          <p14:tracePt t="11845" x="2778125" y="3619500"/>
          <p14:tracePt t="11861" x="2795588" y="3619500"/>
          <p14:tracePt t="11875" x="2811463" y="3619500"/>
          <p14:tracePt t="11883" x="2820988" y="3619500"/>
          <p14:tracePt t="11892" x="2828925" y="3619500"/>
          <p14:tracePt t="11897" x="2838450" y="3619500"/>
          <p14:tracePt t="11905" x="2846388" y="3619500"/>
          <p14:tracePt t="11912" x="2854325" y="3619500"/>
          <p14:tracePt t="11920" x="2863850" y="3619500"/>
          <p14:tracePt t="11928" x="2871788" y="3619500"/>
          <p14:tracePt t="11943" x="2879725" y="3619500"/>
          <p14:tracePt t="11950" x="2897188" y="3619500"/>
          <p14:tracePt t="11965" x="2905125" y="3619500"/>
          <p14:tracePt t="11973" x="2914650" y="3619500"/>
          <p14:tracePt t="11994" x="2922588" y="3619500"/>
          <p14:tracePt t="12010" x="2930525" y="3619500"/>
          <p14:tracePt t="12415" x="2973388" y="3619500"/>
          <p14:tracePt t="12422" x="3033713" y="3619500"/>
          <p14:tracePt t="12430" x="3092450" y="3619500"/>
          <p14:tracePt t="12438" x="3152775" y="3636963"/>
          <p14:tracePt t="12448" x="3194050" y="3646488"/>
          <p14:tracePt t="12453" x="3279775" y="3654425"/>
          <p14:tracePt t="12459" x="3355975" y="3654425"/>
          <p14:tracePt t="12470" x="3424238" y="3654425"/>
          <p14:tracePt t="12477" x="3492500" y="3654425"/>
          <p14:tracePt t="12482" x="3568700" y="3654425"/>
          <p14:tracePt t="12490" x="3652838" y="3654425"/>
          <p14:tracePt t="12499" x="3713163" y="3654425"/>
          <p14:tracePt t="12504" x="3781425" y="3654425"/>
          <p14:tracePt t="12512" x="3832225" y="3646488"/>
          <p14:tracePt t="12522" x="3873500" y="3636963"/>
          <p14:tracePt t="12527" x="3916363" y="3636963"/>
          <p14:tracePt t="12535" x="3967163" y="3629025"/>
          <p14:tracePt t="12545" x="4010025" y="3611563"/>
          <p14:tracePt t="12549" x="4052888" y="3611563"/>
          <p14:tracePt t="12556" x="4086225" y="3603625"/>
          <p14:tracePt t="12564" x="4121150" y="3603625"/>
          <p14:tracePt t="12571" x="4162425" y="3603625"/>
          <p14:tracePt t="12578" x="4187825" y="3594100"/>
          <p14:tracePt t="12586" x="4222750" y="3586163"/>
          <p14:tracePt t="12594" x="4248150" y="3578225"/>
          <p14:tracePt t="12601" x="4273550" y="3578225"/>
          <p14:tracePt t="12609" x="4306888" y="3560763"/>
          <p14:tracePt t="12616" x="4332288" y="3552825"/>
          <p14:tracePt t="12622" x="4367213" y="3543300"/>
          <p14:tracePt t="12629" x="4392613" y="3535363"/>
          <p14:tracePt t="12638" x="4410075" y="3517900"/>
          <p14:tracePt t="12646" x="4425950" y="3517900"/>
          <p14:tracePt t="12652" x="4443413" y="3509963"/>
          <p14:tracePt t="12667" x="4460875" y="3509963"/>
          <p14:tracePt t="12675" x="4468813" y="3502025"/>
          <p14:tracePt t="12682" x="4476750" y="3492500"/>
          <p14:tracePt t="12688" x="4486275" y="3484563"/>
          <p14:tracePt t="12697" x="4494213" y="3484563"/>
          <p14:tracePt t="12704" x="4503738" y="3484563"/>
          <p14:tracePt t="12711" x="4511675" y="3475038"/>
          <p14:tracePt t="12719" x="4519613" y="3475038"/>
          <p14:tracePt t="12726" x="4529138" y="3475038"/>
          <p14:tracePt t="12741" x="4537075" y="3475038"/>
          <p14:tracePt t="12757" x="4545013" y="3475038"/>
          <p14:tracePt t="12772" x="4554538" y="3475038"/>
          <p14:tracePt t="12823" x="4562475" y="3475038"/>
          <p14:tracePt t="12839" x="4579938" y="3475038"/>
          <p14:tracePt t="12847" x="4605338" y="3475038"/>
          <p14:tracePt t="12853" x="4630738" y="3484563"/>
          <p14:tracePt t="12860" x="4689475" y="3484563"/>
          <p14:tracePt t="12868" x="4740275" y="3492500"/>
          <p14:tracePt t="12874" x="4800600" y="3502025"/>
          <p14:tracePt t="12881" x="4843463" y="3509963"/>
          <p14:tracePt t="12904" x="4927600" y="3527425"/>
          <p14:tracePt t="12912" x="4945063" y="3527425"/>
          <p14:tracePt t="12920" x="4962525" y="3527425"/>
          <p14:tracePt t="12926" x="4970463" y="3527425"/>
          <p14:tracePt t="12934" x="4978400" y="3527425"/>
          <p14:tracePt t="12945" x="4987925" y="3527425"/>
          <p14:tracePt t="12959" x="4995863" y="3535363"/>
          <p14:tracePt t="12964" x="5021263" y="3552825"/>
          <p14:tracePt t="12978" x="5064125" y="3619500"/>
          <p14:tracePt t="13216" x="5259388" y="3629025"/>
          <p14:tracePt t="13223" x="5548313" y="3646488"/>
          <p14:tracePt t="13229" x="5895975" y="3646488"/>
          <p14:tracePt t="13238" x="6245225" y="3646488"/>
          <p14:tracePt t="13246" x="6559550" y="3646488"/>
          <p14:tracePt t="13252" x="6805613" y="3629025"/>
          <p14:tracePt t="13259" x="6967538" y="3629025"/>
          <p14:tracePt t="13267" x="7102475" y="3629025"/>
          <p14:tracePt t="13274" x="7204075" y="3611563"/>
          <p14:tracePt t="13281" x="7289800" y="3611563"/>
          <p14:tracePt t="13289" x="7348538" y="3603625"/>
          <p14:tracePt t="13297" x="7391400" y="3603625"/>
          <p14:tracePt t="13305" x="7426325" y="3603625"/>
          <p14:tracePt t="13312" x="7434263" y="3603625"/>
          <p14:tracePt t="13319" x="7459663" y="3603625"/>
          <p14:tracePt t="13328" x="7467600" y="3603625"/>
          <p14:tracePt t="13342" x="7477125" y="3603625"/>
          <p14:tracePt t="13348" x="7485063" y="3603625"/>
          <p14:tracePt t="13356" x="7493000" y="3603625"/>
          <p14:tracePt t="13588" x="7477125" y="3611563"/>
          <p14:tracePt t="13603" x="7467600" y="3611563"/>
          <p14:tracePt t="13611" x="7459663" y="3619500"/>
          <p14:tracePt t="13630" x="7451725" y="3619500"/>
          <p14:tracePt t="13637" x="7442200" y="3619500"/>
          <p14:tracePt t="13652" x="7434263" y="3619500"/>
          <p14:tracePt t="13905" x="7416800" y="3636963"/>
          <p14:tracePt t="13913" x="7400925" y="3646488"/>
          <p14:tracePt t="13918" x="7373938" y="3662363"/>
          <p14:tracePt t="13927" x="7366000" y="3687763"/>
          <p14:tracePt t="13935" x="7323138" y="3713163"/>
          <p14:tracePt t="13945" x="7289800" y="3738563"/>
          <p14:tracePt t="13948" x="7264400" y="3781425"/>
          <p14:tracePt t="13957" x="7213600" y="3806825"/>
          <p14:tracePt t="13965" x="7196138" y="3824288"/>
          <p14:tracePt t="13972" x="7178675" y="3832225"/>
          <p14:tracePt t="13978" x="7153275" y="3841750"/>
          <p14:tracePt t="13993" x="7145338" y="3849688"/>
          <p14:tracePt t="13995" x="7137400" y="3849688"/>
          <p14:tracePt t="14000" x="7137400" y="3857625"/>
          <p14:tracePt t="14008" x="7127875" y="3857625"/>
          <p14:tracePt t="14018" x="7119938" y="3857625"/>
          <p14:tracePt t="14252" x="7112000" y="3849688"/>
          <p14:tracePt t="14271" x="7119938" y="3857625"/>
          <p14:tracePt t="14889" x="6856413" y="3875088"/>
          <p14:tracePt t="14896" x="6389688" y="3908425"/>
          <p14:tracePt t="14903" x="5895975" y="3935413"/>
          <p14:tracePt t="14911" x="5487988" y="3935413"/>
          <p14:tracePt t="14923" x="5089525" y="3935413"/>
          <p14:tracePt t="14926" x="4740275" y="3935413"/>
          <p14:tracePt t="14933" x="4443413" y="3925888"/>
          <p14:tracePt t="14941" x="4230688" y="3908425"/>
          <p14:tracePt t="14949" x="4052888" y="3900488"/>
          <p14:tracePt t="14959" x="3908425" y="3875088"/>
          <p14:tracePt t="14963" x="3763963" y="3849688"/>
          <p14:tracePt t="14970" x="3636963" y="3824288"/>
          <p14:tracePt t="14979" x="3533775" y="3790950"/>
          <p14:tracePt t="14986" x="3449638" y="3773488"/>
          <p14:tracePt t="14994" x="3355975" y="3738563"/>
          <p14:tracePt t="15000" x="3313113" y="3730625"/>
          <p14:tracePt t="15008" x="3287713" y="3722688"/>
          <p14:tracePt t="15017" x="3270250" y="3713163"/>
          <p14:tracePt t="15025" x="3262313" y="3705225"/>
          <p14:tracePt t="15028" x="3244850" y="3705225"/>
          <p14:tracePt t="15039" x="3236913" y="3697288"/>
          <p14:tracePt t="15044" x="3228975" y="3697288"/>
          <p14:tracePt t="15063" x="3219450" y="3697288"/>
          <p14:tracePt t="15074" x="3211513" y="3697288"/>
          <p14:tracePt t="15519" x="3219450" y="3697288"/>
          <p14:tracePt t="15543" x="3228975" y="3697288"/>
          <p14:tracePt t="15548" x="3236913" y="3697288"/>
          <p14:tracePt t="15565" x="3244850" y="3697288"/>
          <p14:tracePt t="15586" x="3254375" y="3697288"/>
          <p14:tracePt t="15600" x="3262313" y="3697288"/>
          <p14:tracePt t="15653" x="3270250" y="3697288"/>
          <p14:tracePt t="15675" x="3279775" y="3697288"/>
          <p14:tracePt t="15689" x="3287713" y="3697288"/>
          <p14:tracePt t="16674" x="3305175" y="3697288"/>
          <p14:tracePt t="16682" x="3322638" y="3697288"/>
          <p14:tracePt t="16689" x="3348038" y="3697288"/>
          <p14:tracePt t="16695" x="3381375" y="3697288"/>
          <p14:tracePt t="16703" x="3406775" y="3697288"/>
          <p14:tracePt t="16711" x="3424238" y="3697288"/>
          <p14:tracePt t="16720" x="3441700" y="3697288"/>
          <p14:tracePt t="16727" x="3467100" y="3697288"/>
          <p14:tracePt t="16733" x="3475038" y="3697288"/>
          <p14:tracePt t="16742" x="3492500" y="3697288"/>
          <p14:tracePt t="16748" x="3500438" y="3697288"/>
          <p14:tracePt t="16755" x="3517900" y="3697288"/>
          <p14:tracePt t="16762" x="3533775" y="3697288"/>
          <p14:tracePt t="16777" x="3551238" y="3697288"/>
          <p14:tracePt t="16794" x="3559175" y="3697288"/>
          <p14:tracePt t="16800" x="3568700" y="3697288"/>
          <p14:tracePt t="16806" x="3576638" y="3697288"/>
          <p14:tracePt t="16829" x="3586163" y="3697288"/>
          <p14:tracePt t="16838" x="3594100" y="3697288"/>
          <p14:tracePt t="16860" x="3602038" y="3697288"/>
          <p14:tracePt t="16867" x="3611563" y="3697288"/>
          <p14:tracePt t="16986" x="3619500" y="3697288"/>
          <p14:tracePt t="17001" x="3627438" y="3697288"/>
          <p14:tracePt t="17016" x="3636963" y="3697288"/>
          <p14:tracePt t="17033" x="3644900" y="3697288"/>
          <p14:tracePt t="17047" x="3652838" y="3697288"/>
          <p14:tracePt t="17051" x="3662363" y="3697288"/>
          <p14:tracePt t="17097" x="3670300" y="3697288"/>
          <p14:tracePt t="17112" x="3678238" y="3697288"/>
          <p14:tracePt t="17459" x="3687763" y="3697288"/>
          <p14:tracePt t="17748" x="3695700" y="3697288"/>
          <p14:tracePt t="17755" x="3703638" y="3697288"/>
          <p14:tracePt t="17778" x="3713163" y="3697288"/>
          <p14:tracePt t="17896" x="3703638" y="3697288"/>
          <p14:tracePt t="17903" x="3687763" y="3697288"/>
          <p14:tracePt t="17911" x="3670300" y="3697288"/>
          <p14:tracePt t="17919" x="3652838" y="3697288"/>
          <p14:tracePt t="17933" x="3636963" y="3697288"/>
          <p14:tracePt t="17942" x="3627438" y="3697288"/>
          <p14:tracePt t="17947" x="3619500" y="3697288"/>
          <p14:tracePt t="17955" x="3602038" y="3697288"/>
          <p14:tracePt t="17970" x="3586163" y="3697288"/>
          <p14:tracePt t="17977" x="3576638" y="3697288"/>
          <p14:tracePt t="17987" x="3568700" y="3697288"/>
          <p14:tracePt t="18000" x="3559175" y="3697288"/>
          <p14:tracePt t="18016" x="3543300" y="3697288"/>
          <p14:tracePt t="18023" x="3533775" y="3697288"/>
          <p14:tracePt t="18031" x="3525838" y="3697288"/>
          <p14:tracePt t="18042" x="3517900" y="3697288"/>
          <p14:tracePt t="18046" x="3508375" y="3697288"/>
          <p14:tracePt t="18055" x="3500438" y="3697288"/>
          <p14:tracePt t="18060" x="3482975" y="3697288"/>
          <p14:tracePt t="18075" x="3467100" y="3697288"/>
          <p14:tracePt t="18088" x="3457575" y="3697288"/>
          <p14:tracePt t="18099" x="3449638" y="3697288"/>
          <p14:tracePt t="18104" x="3441700" y="3697288"/>
          <p14:tracePt t="18127" x="3432175" y="3697288"/>
          <p14:tracePt t="18133" x="3424238" y="3697288"/>
          <p14:tracePt t="18149" x="3414713" y="3697288"/>
          <p14:tracePt t="18163" x="3406775" y="3697288"/>
          <p14:tracePt t="18178" x="3398838" y="3697288"/>
          <p14:tracePt t="18229" x="3389313" y="3697288"/>
          <p14:tracePt t="18244" x="3381375" y="3697288"/>
          <p14:tracePt t="18251" x="3373438" y="3697288"/>
          <p14:tracePt t="18363" x="3363913" y="3697288"/>
          <p14:tracePt t="18666" x="3363913" y="3687763"/>
          <p14:tracePt t="18690" x="3363913" y="3679825"/>
          <p14:tracePt t="18696" x="3363913" y="3671888"/>
          <p14:tracePt t="18750" x="3363913" y="3662363"/>
          <p14:tracePt t="18770" x="3373438" y="3662363"/>
          <p14:tracePt t="18927" x="3381375" y="3654425"/>
          <p14:tracePt t="18941" x="3389313" y="3654425"/>
          <p14:tracePt t="19009" x="3398838" y="3654425"/>
          <p14:tracePt t="19041" x="3406775" y="3654425"/>
          <p14:tracePt t="19053" x="3414713" y="3654425"/>
          <p14:tracePt t="19070" x="3424238" y="3654425"/>
          <p14:tracePt t="19080" x="3432175" y="3654425"/>
          <p14:tracePt t="19102" x="3441700" y="3654425"/>
          <p14:tracePt t="19106" x="3449638" y="3654425"/>
          <p14:tracePt t="19126" x="3457575" y="3654425"/>
          <p14:tracePt t="19141" x="3467100" y="3654425"/>
          <p14:tracePt t="19150" x="3475038" y="3654425"/>
          <p14:tracePt t="19171" x="3482975" y="3654425"/>
          <p14:tracePt t="19682" x="3525838" y="3654425"/>
          <p14:tracePt t="19690" x="3559175" y="3654425"/>
          <p14:tracePt t="19697" x="3594100" y="3654425"/>
          <p14:tracePt t="19705" x="3619500" y="3654425"/>
          <p14:tracePt t="19710" x="3627438" y="3654425"/>
          <p14:tracePt t="19719" x="3644900" y="3654425"/>
          <p14:tracePt t="19727" x="3652838" y="3654425"/>
          <p14:tracePt t="19733" x="3662363" y="3654425"/>
          <p14:tracePt t="19740" x="3670300" y="3654425"/>
          <p14:tracePt t="19755" x="3678238" y="3654425"/>
          <p14:tracePt t="19769" x="3687763" y="3654425"/>
          <p14:tracePt t="19993" x="3695700" y="3654425"/>
          <p14:tracePt t="20014" x="3703638" y="3654425"/>
          <p14:tracePt t="20030" x="3713163" y="3654425"/>
          <p14:tracePt t="20099" x="3687763" y="3646488"/>
          <p14:tracePt t="20114" x="3467100" y="3611563"/>
          <p14:tracePt t="20117" x="3313113" y="3603625"/>
          <p14:tracePt t="20125" x="3211513" y="3578225"/>
          <p14:tracePt t="20134" x="3152775" y="3578225"/>
          <p14:tracePt t="20139" x="3109913" y="3568700"/>
          <p14:tracePt t="20147" x="3084513" y="3560763"/>
          <p14:tracePt t="20156" x="3059113" y="3552825"/>
          <p14:tracePt t="20165" x="3041650" y="3552825"/>
          <p14:tracePt t="20172" x="3024188" y="3552825"/>
          <p14:tracePt t="20176" x="3016250" y="3552825"/>
          <p14:tracePt t="20186" x="3008313" y="3552825"/>
          <p14:tracePt t="20191" x="2990850" y="3552825"/>
          <p14:tracePt t="20207" x="2982913" y="3552825"/>
          <p14:tracePt t="20222" x="2973388" y="3552825"/>
          <p14:tracePt t="20237" x="2965450" y="3552825"/>
          <p14:tracePt t="20253" x="2955925" y="3552825"/>
          <p14:tracePt t="20259" x="2947988" y="3552825"/>
          <p14:tracePt t="20280" x="2940050" y="3552825"/>
          <p14:tracePt t="20288" x="2930525" y="3552825"/>
          <p14:tracePt t="20303" x="2922588" y="3552825"/>
          <p14:tracePt t="20311" x="2905125" y="3552825"/>
          <p14:tracePt t="20326" x="2897188" y="3552825"/>
          <p14:tracePt t="20334" x="2889250" y="3552825"/>
          <p14:tracePt t="20340" x="2879725" y="3552825"/>
          <p14:tracePt t="20362" x="2871788" y="3552825"/>
          <p14:tracePt t="20377" x="2863850" y="3552825"/>
          <p14:tracePt t="20763" x="3033713" y="3594100"/>
          <p14:tracePt t="20770" x="3348038" y="3662363"/>
          <p14:tracePt t="20777" x="3594100" y="3713163"/>
          <p14:tracePt t="20785" x="3781425" y="3722688"/>
          <p14:tracePt t="20791" x="3890963" y="3738563"/>
          <p14:tracePt t="20799" x="4010025" y="3748088"/>
          <p14:tracePt t="20806" x="4095750" y="3748088"/>
          <p14:tracePt t="20813" x="4154488" y="3748088"/>
          <p14:tracePt t="20821" x="4197350" y="3748088"/>
          <p14:tracePt t="20828" x="4230688" y="3748088"/>
          <p14:tracePt t="20836" x="4248150" y="3748088"/>
          <p14:tracePt t="20843" x="4273550" y="3748088"/>
          <p14:tracePt t="20851" x="4298950" y="3748088"/>
          <p14:tracePt t="20859" x="4306888" y="3748088"/>
          <p14:tracePt t="20866" x="4316413" y="3748088"/>
          <p14:tracePt t="20873" x="4324350" y="3748088"/>
          <p14:tracePt t="20880" x="4332288" y="3748088"/>
          <p14:tracePt t="20888" x="4341813" y="3748088"/>
          <p14:tracePt t="20910" x="4349750" y="3748088"/>
          <p14:tracePt t="20922" x="4359275" y="3748088"/>
          <p14:tracePt t="20933" x="4367213" y="3748088"/>
          <p14:tracePt t="20946" x="4375150" y="3748088"/>
          <p14:tracePt t="20962" x="4384675" y="3748088"/>
          <p14:tracePt t="20985" x="4392613" y="3748088"/>
          <p14:tracePt t="21000" x="4400550" y="3748088"/>
          <p14:tracePt t="21009" x="4410075" y="3748088"/>
          <p14:tracePt t="21031" x="4418013" y="3748088"/>
          <p14:tracePt t="21040" x="4435475" y="3748088"/>
          <p14:tracePt t="21044" x="4460875" y="3748088"/>
          <p14:tracePt t="21055" x="4486275" y="3748088"/>
          <p14:tracePt t="21061" x="4519613" y="3748088"/>
          <p14:tracePt t="21066" x="4545013" y="3748088"/>
          <p14:tracePt t="21074" x="4595813" y="3738563"/>
          <p14:tracePt t="21082" x="4646613" y="3738563"/>
          <p14:tracePt t="21089" x="4706938" y="3730625"/>
          <p14:tracePt t="21099" x="4757738" y="3722688"/>
          <p14:tracePt t="21112" x="4859338" y="3713163"/>
          <p14:tracePt t="21123" x="4902200" y="3705225"/>
          <p14:tracePt t="21128" x="4953000" y="3687763"/>
          <p14:tracePt t="21134" x="4995863" y="3687763"/>
          <p14:tracePt t="21141" x="5038725" y="3679825"/>
          <p14:tracePt t="21152" x="5089525" y="3671888"/>
          <p14:tracePt t="21157" x="5132388" y="3662363"/>
          <p14:tracePt t="21162" x="5173663" y="3662363"/>
          <p14:tracePt t="21170" x="5208588" y="3654425"/>
          <p14:tracePt t="21177" x="5241925" y="3646488"/>
          <p14:tracePt t="21185" x="5276850" y="3629025"/>
          <p14:tracePt t="21193" x="5302250" y="3629025"/>
          <p14:tracePt t="21199" x="5318125" y="3629025"/>
          <p14:tracePt t="21206" x="5327650" y="3619500"/>
          <p14:tracePt t="21213" x="5335588" y="3619500"/>
          <p14:tracePt t="21221" x="5343525" y="3619500"/>
          <p14:tracePt t="21230" x="5343525" y="3611563"/>
          <p14:tracePt t="21236" x="5353050" y="3603625"/>
          <p14:tracePt t="21243" x="5360988" y="3603625"/>
          <p14:tracePt t="21266" x="5368925" y="3603625"/>
          <p14:tracePt t="21273" x="5378450" y="3603625"/>
          <p14:tracePt t="21554" x="5368925" y="3603625"/>
          <p14:tracePt t="21625" x="5378450" y="3603625"/>
          <p14:tracePt t="21633" x="5421313" y="3611563"/>
          <p14:tracePt t="21640" x="5462588" y="3611563"/>
          <p14:tracePt t="21655" x="5556250" y="3629025"/>
          <p14:tracePt t="21661" x="5599113" y="3629025"/>
          <p14:tracePt t="21670" x="5624513" y="3629025"/>
          <p14:tracePt t="21678" x="5649913" y="3629025"/>
          <p14:tracePt t="21680" x="5667375" y="3629025"/>
          <p14:tracePt t="21688" x="5683250" y="3629025"/>
          <p14:tracePt t="21695" x="5700713" y="3629025"/>
          <p14:tracePt t="21703" x="5718175" y="3629025"/>
          <p14:tracePt t="21710" x="5735638" y="3629025"/>
          <p14:tracePt t="21720" x="5751513" y="3629025"/>
          <p14:tracePt t="21733" x="5768975" y="3629025"/>
          <p14:tracePt t="21747" x="5786438" y="3629025"/>
          <p14:tracePt t="21763" x="5794375" y="3629025"/>
          <p14:tracePt t="21777" x="5802313" y="3629025"/>
          <p14:tracePt t="21792" x="5811838" y="3629025"/>
          <p14:tracePt t="21799" x="5819775" y="3629025"/>
          <p14:tracePt t="21822" x="5827713" y="3629025"/>
          <p14:tracePt t="21829" x="5837238" y="3629025"/>
          <p14:tracePt t="21903" x="5827713" y="3629025"/>
          <p14:tracePt t="21909" x="5827713" y="3636963"/>
          <p14:tracePt t="21918" x="5811838" y="3646488"/>
          <p14:tracePt t="21925" x="5776913" y="3646488"/>
          <p14:tracePt t="21933" x="5735638" y="3654425"/>
          <p14:tracePt t="21940" x="5692775" y="3662363"/>
          <p14:tracePt t="21949" x="5632450" y="3662363"/>
          <p14:tracePt t="21956" x="5573713" y="3671888"/>
          <p14:tracePt t="21961" x="5487988" y="3687763"/>
          <p14:tracePt t="21971" x="5386388" y="3697288"/>
          <p14:tracePt t="21977" x="5284788" y="3697288"/>
          <p14:tracePt t="21985" x="5183188" y="3705225"/>
          <p14:tracePt t="21994" x="5097463" y="3713163"/>
          <p14:tracePt t="21999" x="5029200" y="3730625"/>
          <p14:tracePt t="22005" x="4970463" y="3730625"/>
          <p14:tracePt t="22017" x="4919663" y="3738563"/>
          <p14:tracePt t="22025" x="4884738" y="3748088"/>
          <p14:tracePt t="22029" x="4859338" y="3748088"/>
          <p14:tracePt t="22041" x="4843463" y="3748088"/>
          <p14:tracePt t="22050" x="4833938" y="3748088"/>
          <p14:tracePt t="22055" x="4818063" y="3748088"/>
          <p14:tracePt t="22059" x="4800600" y="3748088"/>
          <p14:tracePt t="22074" x="4791075" y="3748088"/>
          <p14:tracePt t="22080" x="4783138" y="3748088"/>
          <p14:tracePt t="22096" x="4775200" y="3748088"/>
          <p14:tracePt t="22167" x="4765675" y="3748088"/>
          <p14:tracePt t="22171" x="4757738" y="3748088"/>
          <p14:tracePt t="22222" x="4757738" y="3738563"/>
          <p14:tracePt t="22243" x="4757738" y="3730625"/>
          <p14:tracePt t="22250" x="4757738" y="3722688"/>
          <p14:tracePt t="22266" x="4757738" y="3713163"/>
          <p14:tracePt t="22281" x="4757738" y="3705225"/>
          <p14:tracePt t="22295" x="4757738" y="3697288"/>
          <p14:tracePt t="22320" x="4757738" y="3687763"/>
          <p14:tracePt t="22326" x="4757738" y="3679825"/>
          <p14:tracePt t="22348" x="4757738" y="3671888"/>
          <p14:tracePt t="22372" x="4757738" y="3662363"/>
          <p14:tracePt t="22416" x="4765675" y="3662363"/>
          <p14:tracePt t="22428" x="4775200" y="3662363"/>
          <p14:tracePt t="22436" x="4783138" y="3662363"/>
          <p14:tracePt t="22740" x="4919663" y="3646488"/>
          <p14:tracePt t="22747" x="5106988" y="3629025"/>
          <p14:tracePt t="22755" x="5353050" y="3603625"/>
          <p14:tracePt t="22761" x="5649913" y="3568700"/>
          <p14:tracePt t="22769" x="5921375" y="3535363"/>
          <p14:tracePt t="22777" x="6134100" y="3517900"/>
          <p14:tracePt t="22784" x="6321425" y="3492500"/>
          <p14:tracePt t="22792" x="6456363" y="3467100"/>
          <p14:tracePt t="22801" x="6550025" y="3459163"/>
          <p14:tracePt t="22806" x="6626225" y="3449638"/>
          <p14:tracePt t="22813" x="6661150" y="3441700"/>
          <p14:tracePt t="22821" x="6694488" y="3441700"/>
          <p14:tracePt t="22829" x="6704013" y="3441700"/>
          <p14:tracePt t="22836" x="6719888" y="3441700"/>
          <p14:tracePt t="22843" x="6729413" y="3441700"/>
          <p14:tracePt t="22850" x="6737350" y="3441700"/>
          <p14:tracePt t="22858" x="6745288" y="3441700"/>
          <p14:tracePt t="22865" x="6754813" y="3441700"/>
          <p14:tracePt t="22888" x="6762750" y="3441700"/>
          <p14:tracePt t="22902" x="6770688" y="3441700"/>
          <p14:tracePt t="23007" x="6780213" y="3441700"/>
          <p14:tracePt t="23022" x="6797675" y="3449638"/>
          <p14:tracePt t="23028" x="6805613" y="3467100"/>
          <p14:tracePt t="23036" x="6823075" y="3484563"/>
          <p14:tracePt t="23044" x="6848475" y="3492500"/>
          <p14:tracePt t="23053" x="6873875" y="3509963"/>
          <p14:tracePt t="23058" x="6899275" y="3527425"/>
          <p14:tracePt t="23069" x="6932613" y="3552825"/>
          <p14:tracePt t="23077" x="6967538" y="3568700"/>
          <p14:tracePt t="23080" x="6992938" y="3594100"/>
          <p14:tracePt t="23088" x="7026275" y="3611563"/>
          <p14:tracePt t="23097" x="7051675" y="3629025"/>
          <p14:tracePt t="23109" x="7112000" y="3662363"/>
          <p14:tracePt t="23118" x="7119938" y="3671888"/>
          <p14:tracePt t="23126" x="7137400" y="3679825"/>
          <p14:tracePt t="23135" x="7162800" y="3697288"/>
          <p14:tracePt t="23150" x="7170738" y="3697288"/>
          <p14:tracePt t="23157" x="7178675" y="3705225"/>
          <p14:tracePt t="23163" x="7188200" y="3713163"/>
          <p14:tracePt t="23184" x="7196138" y="3713163"/>
          <p14:tracePt t="23192" x="7204075" y="3713163"/>
          <p14:tracePt t="23213" x="7213600" y="3713163"/>
          <p14:tracePt t="23221" x="7221538" y="3713163"/>
          <p14:tracePt t="23236" x="7229475" y="3713163"/>
          <p14:tracePt t="23495" x="7264400" y="3713163"/>
          <p14:tracePt t="23503" x="7307263" y="3705225"/>
          <p14:tracePt t="23511" x="7358063" y="3687763"/>
          <p14:tracePt t="23519" x="7408863" y="3679825"/>
          <p14:tracePt t="23525" x="7451725" y="3662363"/>
          <p14:tracePt t="23533" x="7485063" y="3662363"/>
          <p14:tracePt t="23540" x="7518400" y="3654425"/>
          <p14:tracePt t="23547" x="7561263" y="3646488"/>
          <p14:tracePt t="23555" x="7586663" y="3646488"/>
          <p14:tracePt t="23563" x="7612063" y="3646488"/>
          <p14:tracePt t="23569" x="7629525" y="3646488"/>
          <p14:tracePt t="23577" x="7646988" y="3646488"/>
          <p14:tracePt t="23586" x="7654925" y="3646488"/>
          <p14:tracePt t="23593" x="7662863" y="3646488"/>
          <p14:tracePt t="23602" x="7672388" y="3646488"/>
          <p14:tracePt t="23606" x="7680325" y="3646488"/>
          <p14:tracePt t="23632" x="7688263" y="3646488"/>
          <p14:tracePt t="23648" x="7697788" y="3646488"/>
          <p14:tracePt t="23755" x="7705725" y="3646488"/>
          <p14:tracePt t="23777" x="7715250" y="3646488"/>
          <p14:tracePt t="23784" x="7723188" y="3646488"/>
          <p14:tracePt t="23792" x="7731125" y="3646488"/>
          <p14:tracePt t="23800" x="7748588" y="3646488"/>
          <p14:tracePt t="23814" x="7766050" y="3646488"/>
          <p14:tracePt t="23829" x="7773988" y="3646488"/>
          <p14:tracePt t="23836" x="7781925" y="3646488"/>
          <p14:tracePt t="23845" x="7791450" y="3646488"/>
          <p14:tracePt t="23866" x="7799388" y="3646488"/>
          <p14:tracePt t="24194" x="7773988" y="3636963"/>
          <p14:tracePt t="24203" x="7723188" y="3629025"/>
          <p14:tracePt t="24208" x="7637463" y="3629025"/>
          <p14:tracePt t="24222" x="7570788" y="3629025"/>
          <p14:tracePt t="24228" x="7493000" y="3629025"/>
          <p14:tracePt t="24232" x="7426325" y="3629025"/>
          <p14:tracePt t="24238" x="7348538" y="3629025"/>
          <p14:tracePt t="24245" x="7281863" y="3629025"/>
          <p14:tracePt t="24251" x="7221538" y="3629025"/>
          <p14:tracePt t="24258" x="7178675" y="3629025"/>
          <p14:tracePt t="24268" x="7153275" y="3629025"/>
          <p14:tracePt t="24272" x="7112000" y="3629025"/>
          <p14:tracePt t="24279" x="7094538" y="3629025"/>
          <p14:tracePt t="24288" x="7069138" y="3629025"/>
          <p14:tracePt t="24294" x="7059613" y="3629025"/>
          <p14:tracePt t="24303" x="7043738" y="3629025"/>
          <p14:tracePt t="24309" x="7026275" y="3629025"/>
          <p14:tracePt t="24325" x="7008813" y="3629025"/>
          <p14:tracePt t="24333" x="7000875" y="3629025"/>
          <p14:tracePt t="24340" x="6992938" y="3629025"/>
          <p14:tracePt t="24347" x="6975475" y="3629025"/>
          <p14:tracePt t="24355" x="6958013" y="3619500"/>
          <p14:tracePt t="24362" x="6942138" y="3619500"/>
          <p14:tracePt t="24369" x="6915150" y="3619500"/>
          <p14:tracePt t="24375" x="6907213" y="3611563"/>
          <p14:tracePt t="24383" x="6873875" y="3603625"/>
          <p14:tracePt t="24392" x="6848475" y="3594100"/>
          <p14:tracePt t="24398" x="6831013" y="3594100"/>
          <p14:tracePt t="24405" x="6823075" y="3586163"/>
          <p14:tracePt t="24414" x="6805613" y="3578225"/>
          <p14:tracePt t="24421" x="6797675" y="3578225"/>
          <p14:tracePt t="24436" x="6788150" y="3578225"/>
          <p14:tracePt t="24450" x="6780213" y="3578225"/>
          <p14:tracePt t="24459" x="6770688" y="3578225"/>
          <p14:tracePt t="24480" x="6762750" y="3578225"/>
          <p14:tracePt t="24488" x="6754813" y="3578225"/>
          <p14:tracePt t="24539" x="6745288" y="3578225"/>
          <p14:tracePt t="24556" x="6737350" y="3578225"/>
          <p14:tracePt t="24600" x="6729413" y="3578225"/>
          <p14:tracePt t="25259" x="6848475" y="3586163"/>
          <p14:tracePt t="25272" x="7408863" y="3705225"/>
          <p14:tracePt t="25281" x="7662863" y="3748088"/>
          <p14:tracePt t="25287" x="7885113" y="3790950"/>
          <p14:tracePt t="25295" x="8080375" y="3832225"/>
          <p14:tracePt t="25303" x="8207375" y="3857625"/>
          <p14:tracePt t="25310" x="8326438" y="3883025"/>
          <p14:tracePt t="25317" x="8410575" y="3900488"/>
          <p14:tracePt t="25326" x="8470900" y="3917950"/>
          <p14:tracePt t="25334" x="8521700" y="3925888"/>
          <p14:tracePt t="25339" x="8547100" y="3925888"/>
          <p14:tracePt t="25347" x="8572500" y="3935413"/>
          <p14:tracePt t="25355" x="8589963" y="3935413"/>
          <p14:tracePt t="25374" x="8605838" y="3935413"/>
          <p14:tracePt t="25377" x="8615363" y="3935413"/>
          <p14:tracePt t="25394" x="8623300" y="3935413"/>
          <p14:tracePt t="25407" x="8632825" y="3935413"/>
          <p14:tracePt t="25422" x="8640763" y="3935413"/>
          <p14:tracePt t="27296" x="8674100" y="3908425"/>
          <p14:tracePt t="27305" x="8709025" y="3883025"/>
          <p14:tracePt t="27309" x="8750300" y="3841750"/>
          <p14:tracePt t="27320" x="8777288" y="3816350"/>
          <p14:tracePt t="27324" x="8802688" y="3790950"/>
          <p14:tracePt t="27336" x="8836025" y="3756025"/>
          <p14:tracePt t="27339" x="8853488" y="3738563"/>
          <p14:tracePt t="27345" x="8869363" y="3722688"/>
          <p14:tracePt t="27353" x="8878888" y="3713163"/>
          <p14:tracePt t="27360" x="8894763" y="3697288"/>
          <p14:tracePt t="27368" x="8904288" y="3687763"/>
          <p14:tracePt t="27376" x="8912225" y="3679825"/>
          <p14:tracePt t="27386" x="8921750" y="3671888"/>
          <p14:tracePt t="27390" x="8937625" y="3654425"/>
          <p14:tracePt t="27398" x="8947150" y="3646488"/>
          <p14:tracePt t="27405" x="8955088" y="3629025"/>
          <p14:tracePt t="27421" x="8955088" y="3611563"/>
          <p14:tracePt t="27430" x="8963025" y="3611563"/>
          <p14:tracePt t="27436" x="8972550" y="3603625"/>
          <p14:tracePt t="27457" x="8972550" y="3594100"/>
          <p14:tracePt t="27466" x="8972550" y="3586163"/>
          <p14:tracePt t="27771" x="8963025" y="3586163"/>
          <p14:tracePt t="27784" x="8947150" y="3586163"/>
          <p14:tracePt t="27802" x="8937625" y="3586163"/>
          <p14:tracePt t="27808" x="8929688" y="3586163"/>
          <p14:tracePt t="27814" x="8921750" y="3586163"/>
          <p14:tracePt t="27822" x="8912225" y="3586163"/>
          <p14:tracePt t="27842" x="8904288" y="3586163"/>
          <p14:tracePt t="27856" x="8894763" y="3586163"/>
          <p14:tracePt t="27871" x="8886825" y="3586163"/>
          <p14:tracePt t="27939" x="8878888" y="3586163"/>
          <p14:tracePt t="27976" x="8869363" y="3586163"/>
          <p14:tracePt t="28094" x="8878888" y="3594100"/>
          <p14:tracePt t="28103" x="8912225" y="3594100"/>
          <p14:tracePt t="28109" x="8963025" y="3594100"/>
          <p14:tracePt t="28118" x="9048750" y="3594100"/>
          <p14:tracePt t="28127" x="9150350" y="3594100"/>
          <p14:tracePt t="28134" x="9236075" y="3594100"/>
          <p14:tracePt t="28138" x="9294813" y="3594100"/>
          <p14:tracePt t="28149" x="9353550" y="3586163"/>
          <p14:tracePt t="28154" x="9396413" y="3568700"/>
          <p14:tracePt t="28162" x="9447213" y="3568700"/>
          <p14:tracePt t="28169" x="9490075" y="3568700"/>
          <p14:tracePt t="28177" x="9507538" y="3568700"/>
          <p14:tracePt t="28185" x="9540875" y="3560763"/>
          <p14:tracePt t="28191" x="9566275" y="3560763"/>
          <p14:tracePt t="28200" x="9601200" y="3560763"/>
          <p14:tracePt t="28208" x="9617075" y="3560763"/>
          <p14:tracePt t="28214" x="9652000" y="3560763"/>
          <p14:tracePt t="28222" x="9667875" y="3560763"/>
          <p14:tracePt t="28231" x="9702800" y="3560763"/>
          <p14:tracePt t="28236" x="9720263" y="3560763"/>
          <p14:tracePt t="28243" x="9745663" y="3560763"/>
          <p14:tracePt t="28250" x="9753600" y="3560763"/>
          <p14:tracePt t="28257" x="9771063" y="3560763"/>
          <p14:tracePt t="28268" x="9786938" y="3560763"/>
          <p14:tracePt t="28280" x="9796463" y="3560763"/>
          <p14:tracePt t="28287" x="9812338" y="3560763"/>
          <p14:tracePt t="28309" x="9821863" y="3560763"/>
          <p14:tracePt t="28319" x="9829800" y="3560763"/>
          <p14:tracePt t="28339" x="9839325" y="3560763"/>
          <p14:tracePt t="28346" x="9847263" y="3560763"/>
          <p14:tracePt t="28369" x="9855200" y="3560763"/>
          <p14:tracePt t="28391" x="9864725" y="3560763"/>
          <p14:tracePt t="28401" x="9880600" y="3560763"/>
          <p14:tracePt t="28406" x="9890125" y="3560763"/>
          <p14:tracePt t="28416" x="9906000" y="3560763"/>
          <p14:tracePt t="28421" x="9923463" y="3560763"/>
          <p14:tracePt t="28427" x="9948863" y="3560763"/>
          <p14:tracePt t="28436" x="9974263" y="3560763"/>
          <p14:tracePt t="28441" x="9983788" y="3560763"/>
          <p14:tracePt t="28449" x="10009188" y="3560763"/>
          <p14:tracePt t="28458" x="10034588" y="3560763"/>
          <p14:tracePt t="28465" x="10042525" y="3560763"/>
          <p14:tracePt t="28472" x="10067925" y="3560763"/>
          <p14:tracePt t="28480" x="10075863" y="3560763"/>
          <p14:tracePt t="28488" x="10085388" y="3560763"/>
          <p14:tracePt t="28493" x="10093325" y="3560763"/>
          <p14:tracePt t="28501" x="10101263" y="3560763"/>
          <p14:tracePt t="28526" x="10110788" y="3560763"/>
          <p14:tracePt t="28534" x="10118725" y="3560763"/>
          <p14:tracePt t="28553" x="10126663" y="3560763"/>
          <p14:tracePt t="29079" x="10118725" y="3560763"/>
          <p14:tracePt t="29088" x="10101263" y="3560763"/>
          <p14:tracePt t="29095" x="10085388" y="3560763"/>
          <p14:tracePt t="29102" x="10050463" y="3568700"/>
          <p14:tracePt t="29108" x="10017125" y="3578225"/>
          <p14:tracePt t="29117" x="9974263" y="3578225"/>
          <p14:tracePt t="29123" x="9915525" y="3586163"/>
          <p14:tracePt t="29134" x="9864725" y="3594100"/>
          <p14:tracePt t="29140" x="9812338" y="3594100"/>
          <p14:tracePt t="29147" x="9753600" y="3611563"/>
          <p14:tracePt t="29154" x="9694863" y="3619500"/>
          <p14:tracePt t="29160" x="9617075" y="3619500"/>
          <p14:tracePt t="29169" x="9532938" y="3619500"/>
          <p14:tracePt t="29177" x="9490075" y="3619500"/>
          <p14:tracePt t="29192" x="9405938" y="3619500"/>
          <p14:tracePt t="29198" x="9371013" y="3619500"/>
          <p14:tracePt t="29206" x="9337675" y="3619500"/>
          <p14:tracePt t="29214" x="9328150" y="3619500"/>
          <p14:tracePt t="29221" x="9312275" y="3619500"/>
          <p14:tracePt t="29231" x="9302750" y="3619500"/>
          <p14:tracePt t="29234" x="9294813" y="3619500"/>
          <p14:tracePt t="29243" x="9286875" y="3619500"/>
          <p14:tracePt t="29250" x="9277350" y="3619500"/>
          <p14:tracePt t="29273" x="9269413" y="3619500"/>
          <p14:tracePt t="29280" x="9261475" y="3619500"/>
          <p14:tracePt t="29287" x="9251950" y="3619500"/>
          <p14:tracePt t="29309" x="9244013" y="3619500"/>
          <p14:tracePt t="29317" x="9236075" y="3619500"/>
          <p14:tracePt t="29338" x="9226550" y="3619500"/>
          <p14:tracePt t="29353" x="9218613" y="3619500"/>
          <p14:tracePt t="29369" x="9209088" y="3619500"/>
          <p14:tracePt t="29383" x="9193213" y="3619500"/>
          <p14:tracePt t="29400" x="9175750" y="3619500"/>
          <p14:tracePt t="29406" x="9158288" y="3619500"/>
          <p14:tracePt t="29421" x="9142413" y="3619500"/>
          <p14:tracePt t="29435" x="9124950" y="3619500"/>
          <p14:tracePt t="29442" x="9107488" y="3619500"/>
          <p14:tracePt t="29449" x="9091613" y="3619500"/>
          <p14:tracePt t="29457" x="9074150" y="3619500"/>
          <p14:tracePt t="29466" x="9064625" y="3619500"/>
          <p14:tracePt t="29472" x="9056688" y="3619500"/>
          <p14:tracePt t="29479" x="9039225" y="3619500"/>
          <p14:tracePt t="29494" x="9023350" y="3619500"/>
          <p14:tracePt t="29502" x="9013825" y="3619500"/>
          <p14:tracePt t="29516" x="9005888" y="3619500"/>
          <p14:tracePt t="29533" x="8997950" y="3619500"/>
          <p14:tracePt t="29554" x="8988425" y="3619500"/>
          <p14:tracePt t="29560" x="8980488" y="3619500"/>
          <p14:tracePt t="29569" x="8972550" y="3619500"/>
          <p14:tracePt t="29667" x="8963025" y="3619500"/>
          <p14:tracePt t="29681" x="8955088" y="3619500"/>
          <p14:tracePt t="29827" x="8955088" y="3611563"/>
          <p14:tracePt t="30443" x="8666163" y="3636963"/>
          <p14:tracePt t="30449" x="8080375" y="3697288"/>
          <p14:tracePt t="30456" x="7416800" y="3722688"/>
          <p14:tracePt t="30465" x="6610350" y="3748088"/>
          <p14:tracePt t="30472" x="5946775" y="3748088"/>
          <p14:tracePt t="30480" x="5140325" y="3687763"/>
          <p14:tracePt t="30488" x="4468813" y="3619500"/>
          <p14:tracePt t="30495" x="3873500" y="3535363"/>
          <p14:tracePt t="30501" x="3279775" y="3408363"/>
          <p14:tracePt t="30510" x="2846388" y="3289300"/>
          <p14:tracePt t="30516" x="2471738" y="3178175"/>
          <p14:tracePt t="30526" x="2047875" y="3059113"/>
          <p14:tracePt t="30534" x="1698625" y="2949575"/>
          <p14:tracePt t="30538" x="1435100" y="2871788"/>
          <p14:tracePt t="30546" x="1198563" y="2805113"/>
          <p14:tracePt t="30554" x="1019175" y="2736850"/>
          <p14:tracePt t="30560" x="866775" y="2686050"/>
          <p14:tracePt t="30569" x="739775" y="2643188"/>
          <p14:tracePt t="30577" x="620713" y="2592388"/>
          <p14:tracePt t="30582" x="534988" y="2557463"/>
          <p14:tracePt t="30590" x="466725" y="2524125"/>
          <p14:tracePt t="30605" x="400050" y="2489200"/>
          <p14:tracePt t="30611" x="382588" y="2481263"/>
          <p14:tracePt t="30622" x="365125" y="2473325"/>
          <p14:tracePt t="30627" x="365125" y="2463800"/>
          <p14:tracePt t="30635" x="357188" y="2463800"/>
          <p14:tracePt t="30642" x="347663" y="2455863"/>
          <p14:tracePt t="30658" x="339725" y="2447925"/>
          <p14:tracePt t="30667" x="339725" y="2438400"/>
          <p14:tracePt t="30670" x="331788" y="2430463"/>
          <p14:tracePt t="30687" x="322263" y="2422525"/>
          <p14:tracePt t="30695" x="322263" y="2413000"/>
          <p14:tracePt t="30712" x="322263" y="2405063"/>
          <p14:tracePt t="30734" x="322263" y="2397125"/>
          <p14:tracePt t="30740" x="322263" y="2387600"/>
          <p14:tracePt t="30779" x="322263" y="2379663"/>
          <p14:tracePt t="30894" x="322263" y="2371725"/>
          <p14:tracePt t="30908" x="339725" y="2354263"/>
          <p14:tracePt t="30918" x="357188" y="2354263"/>
          <p14:tracePt t="30924" x="382588" y="2336800"/>
          <p14:tracePt t="30936" x="407988" y="2328863"/>
          <p14:tracePt t="30939" x="425450" y="2311400"/>
          <p14:tracePt t="30945" x="450850" y="2293938"/>
          <p14:tracePt t="30953" x="492125" y="2278063"/>
          <p14:tracePt t="30960" x="534988" y="2252663"/>
          <p14:tracePt t="30968" x="585788" y="2217738"/>
          <p14:tracePt t="30975" x="636588" y="2192338"/>
          <p14:tracePt t="30983" x="704850" y="2133600"/>
          <p14:tracePt t="30990" x="755650" y="2090738"/>
          <p14:tracePt t="30998" x="831850" y="2022475"/>
          <p14:tracePt t="31006" x="900113" y="1963738"/>
          <p14:tracePt t="31012" x="976313" y="1895475"/>
          <p14:tracePt t="31020" x="1028700" y="1835150"/>
          <p14:tracePt t="31028" x="1095375" y="1776413"/>
          <p14:tracePt t="31034" x="1147763" y="1725613"/>
          <p14:tracePt t="31041" x="1198563" y="1690688"/>
          <p14:tracePt t="31050" x="1223963" y="1665288"/>
          <p14:tracePt t="31057" x="1249363" y="1639888"/>
          <p14:tracePt t="31065" x="1274763" y="1622425"/>
          <p14:tracePt t="31071" x="1290638" y="1614488"/>
          <p14:tracePt t="31078" x="1308100" y="1597025"/>
          <p14:tracePt t="31087" x="1325563" y="1589088"/>
          <p14:tracePt t="31093" x="1343025" y="1581150"/>
          <p14:tracePt t="31101" x="1358900" y="1571625"/>
          <p14:tracePt t="31109" x="1376363" y="1571625"/>
          <p14:tracePt t="31115" x="1401763" y="1571625"/>
          <p14:tracePt t="31123" x="1409700" y="1571625"/>
          <p14:tracePt t="31134" x="1427163" y="1571625"/>
          <p14:tracePt t="31138" x="1435100" y="1571625"/>
          <p14:tracePt t="31147" x="1452563" y="1571625"/>
          <p14:tracePt t="31155" x="1462088" y="1581150"/>
          <p14:tracePt t="31161" x="1470025" y="1581150"/>
          <p14:tracePt t="31168" x="1477963" y="1589088"/>
          <p14:tracePt t="31177" x="1487488" y="1597025"/>
          <p14:tracePt t="31183" x="1495425" y="1606550"/>
          <p14:tracePt t="31192" x="1512888" y="1614488"/>
          <p14:tracePt t="31209" x="1546225" y="1649413"/>
          <p14:tracePt t="31211" x="1563688" y="1665288"/>
          <p14:tracePt t="31219" x="1579563" y="1682750"/>
          <p14:tracePt t="31232" x="1597025" y="1682750"/>
          <p14:tracePt t="31241" x="1622425" y="1708150"/>
          <p14:tracePt t="31249" x="1631950" y="1725613"/>
          <p14:tracePt t="31257" x="1657350" y="1741488"/>
          <p14:tracePt t="31268" x="1673225" y="1741488"/>
          <p14:tracePt t="31271" x="1690688" y="1758950"/>
          <p14:tracePt t="31278" x="1698625" y="1776413"/>
          <p14:tracePt t="31286" x="1716088" y="1801813"/>
          <p14:tracePt t="31294" x="1733550" y="1819275"/>
          <p14:tracePt t="31303" x="1758950" y="1835150"/>
          <p14:tracePt t="31308" x="1784350" y="1878013"/>
          <p14:tracePt t="31315" x="1809750" y="1911350"/>
          <p14:tracePt t="31324" x="1835150" y="1946275"/>
          <p14:tracePt t="31333" x="1843088" y="1997075"/>
          <p14:tracePt t="31338" x="1843088" y="2065338"/>
          <p14:tracePt t="31346" x="1827213" y="2166938"/>
          <p14:tracePt t="31353" x="1776413" y="2311400"/>
          <p14:tracePt t="31360" x="1708150" y="2422525"/>
          <p14:tracePt t="31369" x="1639888" y="2516188"/>
          <p14:tracePt t="31375" x="1589088" y="2566988"/>
          <p14:tracePt t="31382" x="1520825" y="2608263"/>
          <p14:tracePt t="31390" x="1462088" y="2633663"/>
          <p14:tracePt t="31400" x="1368425" y="2668588"/>
          <p14:tracePt t="31405" x="1282700" y="2693988"/>
          <p14:tracePt t="31413" x="1181100" y="2693988"/>
          <p14:tracePt t="31419" x="1095375" y="2693988"/>
          <p14:tracePt t="31427" x="1019175" y="2676525"/>
          <p14:tracePt t="31435" x="960438" y="2633663"/>
          <p14:tracePt t="31442" x="909638" y="2600325"/>
          <p14:tracePt t="31449" x="866775" y="2557463"/>
          <p14:tracePt t="31456" x="831850" y="2506663"/>
          <p14:tracePt t="31463" x="798513" y="2473325"/>
          <p14:tracePt t="31471" x="781050" y="2447925"/>
          <p14:tracePt t="31479" x="781050" y="2422525"/>
          <p14:tracePt t="31486" x="773113" y="2413000"/>
          <p14:tracePt t="31493" x="773113" y="2397125"/>
          <p14:tracePt t="31501" x="773113" y="2379663"/>
          <p14:tracePt t="31508" x="815975" y="2354263"/>
          <p14:tracePt t="31515" x="942975" y="2319338"/>
          <p14:tracePt t="31523" x="1104900" y="2293938"/>
          <p14:tracePt t="31532" x="1249363" y="2293938"/>
          <p14:tracePt t="31541" x="1358900" y="2328863"/>
          <p14:tracePt t="31545" x="1470025" y="2413000"/>
          <p14:tracePt t="31552" x="1563688" y="2498725"/>
          <p14:tracePt t="31560" x="1708150" y="2719388"/>
          <p14:tracePt t="31567" x="1817688" y="3016250"/>
          <p14:tracePt t="31575" x="1885950" y="3382963"/>
          <p14:tracePt t="31583" x="1903413" y="3527425"/>
          <p14:tracePt t="31590" x="1903413" y="3594100"/>
          <p14:tracePt t="31599" x="1903413" y="3629025"/>
          <p14:tracePt t="31606" x="1903413" y="3646488"/>
          <p14:tracePt t="31613" x="1903413" y="3662363"/>
          <p14:tracePt t="31619" x="1893888" y="3679825"/>
          <p14:tracePt t="31627" x="1878013" y="3705225"/>
          <p14:tracePt t="31634" x="1835150" y="3713163"/>
          <p14:tracePt t="31641" x="1784350" y="3722688"/>
          <p14:tracePt t="31648" x="1698625" y="3713163"/>
          <p14:tracePt t="31657" x="1554163" y="3671888"/>
          <p14:tracePt t="31666" x="1384300" y="3568700"/>
          <p14:tracePt t="31674" x="1231900" y="3441700"/>
          <p14:tracePt t="31680" x="1069975" y="3297238"/>
          <p14:tracePt t="31689" x="866775" y="3059113"/>
          <p14:tracePt t="31697" x="696913" y="2719388"/>
          <p14:tracePt t="31702" x="595313" y="2455863"/>
          <p14:tracePt t="31711" x="552450" y="2286000"/>
          <p14:tracePt t="31716" x="544513" y="2159000"/>
          <p14:tracePt t="31725" x="544513" y="2039938"/>
          <p14:tracePt t="31730" x="544513" y="1971675"/>
          <p14:tracePt t="31741" x="569913" y="1878013"/>
          <p14:tracePt t="31746" x="603250" y="1809750"/>
          <p14:tracePt t="31753" x="628650" y="1741488"/>
          <p14:tracePt t="31762" x="688975" y="1690688"/>
          <p14:tracePt t="31769" x="765175" y="1631950"/>
          <p14:tracePt t="31776" x="866775" y="1581150"/>
          <p14:tracePt t="31785" x="985838" y="1520825"/>
          <p14:tracePt t="31790" x="1104900" y="1495425"/>
          <p14:tracePt t="31800" x="1214438" y="1495425"/>
          <p14:tracePt t="31809" x="1300163" y="1512888"/>
          <p14:tracePt t="31814" x="1393825" y="1546225"/>
          <p14:tracePt t="31821" x="1452563" y="1589088"/>
          <p14:tracePt t="31827" x="1520825" y="1665288"/>
          <p14:tracePt t="31836" x="1579563" y="1784350"/>
          <p14:tracePt t="31841" x="1622425" y="2005013"/>
          <p14:tracePt t="31853" x="1657350" y="2252663"/>
          <p14:tracePt t="31856" x="1657350" y="2362200"/>
          <p14:tracePt t="31863" x="1657350" y="2422525"/>
          <p14:tracePt t="31871" x="1657350" y="2473325"/>
          <p14:tracePt t="31878" x="1657350" y="2489200"/>
          <p14:tracePt t="31886" x="1657350" y="2506663"/>
          <p14:tracePt t="31894" x="1647825" y="2532063"/>
          <p14:tracePt t="31915" x="1647825" y="2549525"/>
          <p14:tracePt t="31923" x="1647825" y="2557463"/>
          <p14:tracePt t="31938" x="1647825" y="2566988"/>
          <p14:tracePt t="31947" x="1647825" y="2574925"/>
          <p14:tracePt t="33280" x="1597025" y="2489200"/>
          <p14:tracePt t="33291" x="1528763" y="2354263"/>
          <p14:tracePt t="33297" x="1452563" y="2217738"/>
          <p14:tracePt t="33304" x="1409700" y="2116138"/>
          <p14:tracePt t="33313" x="1376363" y="2039938"/>
          <p14:tracePt t="33320" x="1358900" y="2005013"/>
          <p14:tracePt t="33324" x="1343025" y="1979613"/>
          <p14:tracePt t="33334" x="1343025" y="1963738"/>
          <p14:tracePt t="33338" x="1333500" y="1963738"/>
          <p14:tracePt t="33345" x="1325563" y="1946275"/>
          <p14:tracePt t="33352" x="1325563" y="1938338"/>
          <p14:tracePt t="33376" x="1325563" y="1928813"/>
          <p14:tracePt t="33382" x="1325563" y="1920875"/>
          <p14:tracePt t="33628" x="1333500" y="1895475"/>
          <p14:tracePt t="33635" x="1343025" y="1852613"/>
          <p14:tracePt t="33641" x="1350963" y="1819275"/>
          <p14:tracePt t="33650" x="1376363" y="1766888"/>
          <p14:tracePt t="33655" x="1393825" y="1725613"/>
          <p14:tracePt t="33664" x="1393825" y="1700213"/>
          <p14:tracePt t="33672" x="1393825" y="1674813"/>
          <p14:tracePt t="33678" x="1401763" y="1665288"/>
          <p14:tracePt t="33685" x="1401763" y="1649413"/>
          <p14:tracePt t="33693" x="1401763" y="1639888"/>
          <p14:tracePt t="33702" x="1401763" y="1631950"/>
          <p14:tracePt t="33713" x="1401763" y="1571625"/>
          <p14:tracePt t="33719" x="1401763" y="1546225"/>
          <p14:tracePt t="33722" x="1393825" y="1530350"/>
          <p14:tracePt t="33732" x="1384300" y="1512888"/>
          <p14:tracePt t="33739" x="1384300" y="1504950"/>
          <p14:tracePt t="33746" x="1384300" y="1495425"/>
          <p14:tracePt t="33755" x="1384300" y="1487488"/>
          <p14:tracePt t="33777" x="1384300" y="1477963"/>
          <p14:tracePt t="33782" x="1384300" y="1470025"/>
          <p14:tracePt t="33800" x="1384300" y="1462088"/>
          <p14:tracePt t="34011" x="1444625" y="1462088"/>
          <p14:tracePt t="34019" x="1528763" y="1462088"/>
          <p14:tracePt t="34026" x="1606550" y="1462088"/>
          <p14:tracePt t="34034" x="1647825" y="1462088"/>
          <p14:tracePt t="34044" x="1690688" y="1462088"/>
          <p14:tracePt t="34052" x="1716088" y="1462088"/>
          <p14:tracePt t="34055" x="1741488" y="1462088"/>
          <p14:tracePt t="34064" x="1749425" y="1462088"/>
          <p14:tracePt t="34071" x="1776413" y="1462088"/>
          <p14:tracePt t="34079" x="1784350" y="1462088"/>
          <p14:tracePt t="34093" x="1792288" y="1462088"/>
          <p14:tracePt t="34102" x="1801813" y="1462088"/>
          <p14:tracePt t="34220" x="1801813" y="1470025"/>
          <p14:tracePt t="34243" x="1801813" y="1487488"/>
          <p14:tracePt t="34249" x="1801813" y="1495425"/>
          <p14:tracePt t="34257" x="1801813" y="1504950"/>
          <p14:tracePt t="34266" x="1792288" y="1546225"/>
          <p14:tracePt t="34275" x="1776413" y="1597025"/>
          <p14:tracePt t="34281" x="1758950" y="1631950"/>
          <p14:tracePt t="34288" x="1741488" y="1690688"/>
          <p14:tracePt t="34292" x="1708150" y="1758950"/>
          <p14:tracePt t="34302" x="1698625" y="1819275"/>
          <p14:tracePt t="34311" x="1690688" y="1844675"/>
          <p14:tracePt t="34315" x="1673225" y="1895475"/>
          <p14:tracePt t="34323" x="1665288" y="1938338"/>
          <p14:tracePt t="34334" x="1665288" y="1954213"/>
          <p14:tracePt t="34336" x="1657350" y="1979613"/>
          <p14:tracePt t="34345" x="1647825" y="1989138"/>
          <p14:tracePt t="34361" x="1647825" y="2005013"/>
          <p14:tracePt t="34382" x="1647825" y="2014538"/>
          <p14:tracePt t="34389" x="1647825" y="2022475"/>
          <p14:tracePt t="34404" x="1647825" y="2030413"/>
          <p14:tracePt t="34463" x="1639888" y="2030413"/>
          <p14:tracePt t="34470" x="1631950" y="2030413"/>
          <p14:tracePt t="34485" x="1622425" y="2030413"/>
          <p14:tracePt t="34501" x="1579563" y="2030413"/>
          <p14:tracePt t="34508" x="1563688" y="2030413"/>
          <p14:tracePt t="34515" x="1538288" y="2030413"/>
          <p14:tracePt t="34522" x="1520825" y="2030413"/>
          <p14:tracePt t="34532" x="1503363" y="2030413"/>
          <p14:tracePt t="34536" x="1495425" y="2030413"/>
          <p14:tracePt t="34545" x="1487488" y="2030413"/>
          <p14:tracePt t="34553" x="1477963" y="2030413"/>
          <p14:tracePt t="34567" x="1470025" y="2022475"/>
          <p14:tracePt t="34582" x="1462088" y="2022475"/>
          <p14:tracePt t="34597" x="1452563" y="2022475"/>
          <p14:tracePt t="34612" x="1444625" y="2022475"/>
          <p14:tracePt t="34649" x="1435100" y="2022475"/>
          <p14:tracePt t="34930" x="1401763" y="2014538"/>
          <p14:tracePt t="34937" x="1343025" y="2005013"/>
          <p14:tracePt t="34945" x="1317625" y="1997075"/>
          <p14:tracePt t="34951" x="1290638" y="1997075"/>
          <p14:tracePt t="34959" x="1265238" y="1989138"/>
          <p14:tracePt t="34967" x="1249363" y="1979613"/>
          <p14:tracePt t="34975" x="1239838" y="1979613"/>
          <p14:tracePt t="34983" x="1231900" y="1979613"/>
          <p14:tracePt t="34992" x="1223963" y="1979613"/>
          <p14:tracePt t="35003" x="1214438" y="1979613"/>
          <p14:tracePt t="35019" x="1206500" y="1979613"/>
          <p14:tracePt t="35146" x="1198563" y="1979613"/>
          <p14:tracePt t="35160" x="1189038" y="1979613"/>
          <p14:tracePt t="35168" x="1181100" y="1979613"/>
          <p14:tracePt t="35198" x="1173163" y="1979613"/>
          <p14:tracePt t="35204" x="1163638" y="1979613"/>
          <p14:tracePt t="35227" x="1155700" y="1979613"/>
          <p14:tracePt t="35241" x="1147763" y="1979613"/>
          <p14:tracePt t="35251" x="1138238" y="1979613"/>
          <p14:tracePt t="35257" x="1130300" y="1979613"/>
          <p14:tracePt t="35264" x="1120775" y="1979613"/>
          <p14:tracePt t="35274" x="1112838" y="1979613"/>
          <p14:tracePt t="35280" x="1104900" y="1979613"/>
          <p14:tracePt t="35286" x="1095375" y="1979613"/>
          <p14:tracePt t="35301" x="1079500" y="1979613"/>
          <p14:tracePt t="35308" x="1069975" y="1979613"/>
          <p14:tracePt t="35330" x="1062038" y="1979613"/>
          <p14:tracePt t="35342" x="1054100" y="1979613"/>
          <p14:tracePt t="35360" x="1044575" y="1979613"/>
          <p14:tracePt t="35641" x="1062038" y="1979613"/>
          <p14:tracePt t="35649" x="1069975" y="1979613"/>
          <p14:tracePt t="35656" x="1087438" y="1971675"/>
          <p14:tracePt t="35664" x="1104900" y="1971675"/>
          <p14:tracePt t="35671" x="1112838" y="1971675"/>
          <p14:tracePt t="35680" x="1138238" y="1963738"/>
          <p14:tracePt t="35687" x="1163638" y="1963738"/>
          <p14:tracePt t="35694" x="1181100" y="1963738"/>
          <p14:tracePt t="35700" x="1206500" y="1963738"/>
          <p14:tracePt t="35708" x="1239838" y="1963738"/>
          <p14:tracePt t="35719" x="1249363" y="1963738"/>
          <p14:tracePt t="35722" x="1282700" y="1963738"/>
          <p14:tracePt t="35729" x="1317625" y="1963738"/>
          <p14:tracePt t="35737" x="1333500" y="1963738"/>
          <p14:tracePt t="35747" x="1350963" y="1963738"/>
          <p14:tracePt t="35752" x="1376363" y="1963738"/>
          <p14:tracePt t="35762" x="1401763" y="1954213"/>
          <p14:tracePt t="35771" x="1419225" y="1954213"/>
          <p14:tracePt t="35774" x="1444625" y="1954213"/>
          <p14:tracePt t="35782" x="1470025" y="1946275"/>
          <p14:tracePt t="35790" x="1487488" y="1946275"/>
          <p14:tracePt t="35797" x="1520825" y="1946275"/>
          <p14:tracePt t="35805" x="1546225" y="1938338"/>
          <p14:tracePt t="35815" x="1571625" y="1928813"/>
          <p14:tracePt t="35817" x="1597025" y="1928813"/>
          <p14:tracePt t="35827" x="1622425" y="1920875"/>
          <p14:tracePt t="35839" x="1657350" y="1911350"/>
          <p14:tracePt t="35843" x="1690688" y="1903413"/>
          <p14:tracePt t="35851" x="1708150" y="1903413"/>
          <p14:tracePt t="35857" x="1724025" y="1903413"/>
          <p14:tracePt t="35862" x="1741488" y="1903413"/>
          <p14:tracePt t="35879" x="1758950" y="1903413"/>
          <p14:tracePt t="35892" x="1766888" y="1903413"/>
          <p14:tracePt t="35914" x="1776413" y="1903413"/>
          <p14:tracePt t="35923" x="1784350" y="1903413"/>
          <p14:tracePt t="35975" x="1792288" y="1903413"/>
          <p14:tracePt t="35991" x="1809750" y="1903413"/>
          <p14:tracePt t="36003" x="1827213" y="1903413"/>
          <p14:tracePt t="36012" x="1835150" y="1903413"/>
          <p14:tracePt t="36026" x="1852613" y="1903413"/>
          <p14:tracePt t="36033" x="1860550" y="1903413"/>
          <p14:tracePt t="36041" x="1868488" y="1903413"/>
          <p14:tracePt t="36049" x="1878013" y="1903413"/>
          <p14:tracePt t="36064" x="1885950" y="1903413"/>
          <p14:tracePt t="36078" x="1893888" y="1903413"/>
          <p14:tracePt t="36086" x="1903413" y="1903413"/>
          <p14:tracePt t="36108" x="1911350" y="1903413"/>
          <p14:tracePt t="36115" x="1920875" y="1903413"/>
          <p14:tracePt t="36213" x="1911350" y="1903413"/>
          <p14:tracePt t="36219" x="1878013" y="1903413"/>
          <p14:tracePt t="36229" x="1827213" y="1911350"/>
          <p14:tracePt t="36237" x="1766888" y="1920875"/>
          <p14:tracePt t="36239" x="1698625" y="1920875"/>
          <p14:tracePt t="36248" x="1639888" y="1928813"/>
          <p14:tracePt t="36263" x="1512888" y="1928813"/>
          <p14:tracePt t="36272" x="1452563" y="1928813"/>
          <p14:tracePt t="36280" x="1393825" y="1928813"/>
          <p14:tracePt t="36286" x="1350963" y="1928813"/>
          <p14:tracePt t="36293" x="1325563" y="1928813"/>
          <p14:tracePt t="36300" x="1308100" y="1928813"/>
          <p14:tracePt t="36310" x="1282700" y="1928813"/>
          <p14:tracePt t="36319" x="1265238" y="1928813"/>
          <p14:tracePt t="36326" x="1249363" y="1928813"/>
          <p14:tracePt t="36335" x="1239838" y="1928813"/>
          <p14:tracePt t="36340" x="1231900" y="1928813"/>
          <p14:tracePt t="36346" x="1223963" y="1928813"/>
          <p14:tracePt t="36355" x="1214438" y="1928813"/>
          <p14:tracePt t="36361" x="1206500" y="1928813"/>
          <p14:tracePt t="36375" x="1189038" y="1928813"/>
          <p14:tracePt t="36389" x="1181100" y="1928813"/>
          <p14:tracePt t="36398" x="1173163" y="1928813"/>
          <p14:tracePt t="36419" x="1163638" y="1928813"/>
          <p14:tracePt t="36426" x="1155700" y="1928813"/>
          <p14:tracePt t="36722" x="1223963" y="1938338"/>
          <p14:tracePt t="36728" x="1325563" y="1954213"/>
          <p14:tracePt t="36737" x="1409700" y="1954213"/>
          <p14:tracePt t="36745" x="1503363" y="1963738"/>
          <p14:tracePt t="36751" x="1571625" y="1971675"/>
          <p14:tracePt t="36759" x="1647825" y="1971675"/>
          <p14:tracePt t="36766" x="1690688" y="1971675"/>
          <p14:tracePt t="36775" x="1716088" y="1971675"/>
          <p14:tracePt t="36782" x="1733550" y="1971675"/>
          <p14:tracePt t="36791" x="1758950" y="1971675"/>
          <p14:tracePt t="36805" x="1776413" y="1971675"/>
          <p14:tracePt t="36819" x="1784350" y="1971675"/>
          <p14:tracePt t="37094" x="1758950" y="1971675"/>
          <p14:tracePt t="37102" x="1698625" y="1971675"/>
          <p14:tracePt t="37107" x="1639888" y="1979613"/>
          <p14:tracePt t="37118" x="1571625" y="1979613"/>
          <p14:tracePt t="37122" x="1512888" y="1997075"/>
          <p14:tracePt t="37129" x="1452563" y="2005013"/>
          <p14:tracePt t="37138" x="1393825" y="2005013"/>
          <p14:tracePt t="37145" x="1350963" y="2014538"/>
          <p14:tracePt t="37151" x="1317625" y="2022475"/>
          <p14:tracePt t="37160" x="1282700" y="2022475"/>
          <p14:tracePt t="37167" x="1249363" y="2022475"/>
          <p14:tracePt t="37174" x="1214438" y="2030413"/>
          <p14:tracePt t="37184" x="1198563" y="2039938"/>
          <p14:tracePt t="37189" x="1173163" y="2039938"/>
          <p14:tracePt t="37197" x="1155700" y="2047875"/>
          <p14:tracePt t="37208" x="1130300" y="2055813"/>
          <p14:tracePt t="37211" x="1120775" y="2055813"/>
          <p14:tracePt t="37218" x="1112838" y="2055813"/>
          <p14:tracePt t="37228" x="1104900" y="2055813"/>
          <p14:tracePt t="37240" x="1095375" y="2055813"/>
          <p14:tracePt t="37241" x="1087438" y="2055813"/>
          <p14:tracePt t="37263" x="1079500" y="2055813"/>
          <p14:tracePt t="37309" x="1069975" y="2055813"/>
          <p14:tracePt t="37316" x="1069975" y="2065338"/>
          <p14:tracePt t="37330" x="1069975" y="2073275"/>
          <p14:tracePt t="37389" x="1069975" y="2082800"/>
          <p14:tracePt t="37396" x="1069975" y="2090738"/>
          <p14:tracePt t="37411" x="1069975" y="2098675"/>
          <p14:tracePt t="37419" x="1079500" y="2098675"/>
          <p14:tracePt t="37426" x="1095375" y="2116138"/>
          <p14:tracePt t="37433" x="1130300" y="2124075"/>
          <p14:tracePt t="37440" x="1173163" y="2141538"/>
          <p14:tracePt t="37448" x="1223963" y="2149475"/>
          <p14:tracePt t="37455" x="1265238" y="2159000"/>
          <p14:tracePt t="37465" x="1300163" y="2159000"/>
          <p14:tracePt t="37470" x="1317625" y="2159000"/>
          <p14:tracePt t="37482" x="1333500" y="2166938"/>
          <p14:tracePt t="37486" x="1358900" y="2166938"/>
          <p14:tracePt t="37492" x="1368425" y="2166938"/>
          <p14:tracePt t="37502" x="1376363" y="2166938"/>
          <p14:tracePt t="37506" x="1384300" y="2166938"/>
          <p14:tracePt t="37515" x="1393825" y="2166938"/>
          <p14:tracePt t="37523" x="1401763" y="2166938"/>
          <p14:tracePt t="37529" x="1419225" y="2166938"/>
          <p14:tracePt t="37537" x="1427163" y="2166938"/>
          <p14:tracePt t="37546" x="1462088" y="2166938"/>
          <p14:tracePt t="37552" x="1487488" y="2166938"/>
          <p14:tracePt t="37561" x="1512888" y="2166938"/>
          <p14:tracePt t="37567" x="1546225" y="2166938"/>
          <p14:tracePt t="37575" x="1589088" y="2166938"/>
          <p14:tracePt t="37582" x="1622425" y="2166938"/>
          <p14:tracePt t="37589" x="1657350" y="2166938"/>
          <p14:tracePt t="37595" x="1682750" y="2166938"/>
          <p14:tracePt t="37603" x="1716088" y="2174875"/>
          <p14:tracePt t="37614" x="1733550" y="2184400"/>
          <p14:tracePt t="37618" x="1758950" y="2184400"/>
          <p14:tracePt t="37626" x="1766888" y="2184400"/>
          <p14:tracePt t="37634" x="1784350" y="2184400"/>
          <p14:tracePt t="37650" x="1801813" y="2184400"/>
          <p14:tracePt t="37664" x="1809750" y="2184400"/>
          <p14:tracePt t="37681" x="1817688" y="2184400"/>
          <p14:tracePt t="37696" x="1827213" y="2184400"/>
          <p14:tracePt t="37818" x="1827213" y="2192338"/>
          <p14:tracePt t="37840" x="1827213" y="2209800"/>
          <p14:tracePt t="37852" x="1827213" y="2227263"/>
          <p14:tracePt t="37864" x="1801813" y="2252663"/>
          <p14:tracePt t="37868" x="1784350" y="2286000"/>
          <p14:tracePt t="37890" x="1716088" y="2362200"/>
          <p14:tracePt t="37905" x="1682750" y="2387600"/>
          <p14:tracePt t="37921" x="1657350" y="2413000"/>
          <p14:tracePt t="37926" x="1639888" y="2422525"/>
          <p14:tracePt t="37943" x="1622425" y="2430463"/>
          <p14:tracePt t="37952" x="1614488" y="2438400"/>
          <p14:tracePt t="37956" x="1614488" y="2447925"/>
          <p14:tracePt t="37968" x="1597025" y="2447925"/>
          <p14:tracePt t="37979" x="1589088" y="2455863"/>
          <p14:tracePt t="37986" x="1579563" y="2455863"/>
          <p14:tracePt t="38001" x="1512888" y="2473325"/>
          <p14:tracePt t="38013" x="1477963" y="2489200"/>
          <p14:tracePt t="38024" x="1401763" y="2506663"/>
          <p14:tracePt t="38036" x="1333500" y="2516188"/>
          <p14:tracePt t="38045" x="1300163" y="2524125"/>
          <p14:tracePt t="38054" x="1282700" y="2532063"/>
          <p14:tracePt t="38063" x="1214438" y="2541588"/>
          <p14:tracePt t="38073" x="1189038" y="2541588"/>
          <p14:tracePt t="38090" x="1155700" y="2541588"/>
          <p14:tracePt t="38095" x="1138238" y="2541588"/>
          <p14:tracePt t="38109" x="1120775" y="2541588"/>
          <p14:tracePt t="38123" x="1112838" y="2541588"/>
          <p14:tracePt t="38128" x="1104900" y="2541588"/>
          <p14:tracePt t="38139" x="1095375" y="2541588"/>
          <p14:tracePt t="38211" x="1112838" y="2541588"/>
          <p14:tracePt t="38218" x="1155700" y="2532063"/>
          <p14:tracePt t="38226" x="1249363" y="2524125"/>
          <p14:tracePt t="38235" x="1358900" y="2524125"/>
          <p14:tracePt t="38240" x="1470025" y="2506663"/>
          <p14:tracePt t="38249" x="1563688" y="2498725"/>
          <p14:tracePt t="38256" x="1631950" y="2498725"/>
          <p14:tracePt t="38263" x="1673225" y="2498725"/>
          <p14:tracePt t="38271" x="1708150" y="2498725"/>
          <p14:tracePt t="38280" x="1733550" y="2498725"/>
          <p14:tracePt t="38285" x="1741488" y="2498725"/>
          <p14:tracePt t="38293" x="1758950" y="2498725"/>
          <p14:tracePt t="38302" x="1766888" y="2498725"/>
          <p14:tracePt t="38307" x="1776413" y="2498725"/>
          <p14:tracePt t="38315" x="1792288" y="2498725"/>
          <p14:tracePt t="38337" x="1801813" y="2498725"/>
          <p14:tracePt t="38346" x="1809750" y="2498725"/>
          <p14:tracePt t="38566" x="1766888" y="2498725"/>
          <p14:tracePt t="38573" x="1698625" y="2516188"/>
          <p14:tracePt t="38581" x="1631950" y="2532063"/>
          <p14:tracePt t="38588" x="1571625" y="2532063"/>
          <p14:tracePt t="38595" x="1495425" y="2541588"/>
          <p14:tracePt t="38603" x="1452563" y="2549525"/>
          <p14:tracePt t="38610" x="1427163" y="2549525"/>
          <p14:tracePt t="38618" x="1401763" y="2549525"/>
          <p14:tracePt t="38625" x="1376363" y="2549525"/>
          <p14:tracePt t="38633" x="1358900" y="2549525"/>
          <p14:tracePt t="38648" x="1343025" y="2549525"/>
          <p14:tracePt t="38662" x="1333500" y="2549525"/>
          <p14:tracePt t="38681" x="1325563" y="2549525"/>
          <p14:tracePt t="38694" x="1317625" y="2549525"/>
          <p14:tracePt t="38760" x="1317625" y="2557463"/>
          <p14:tracePt t="38803" x="1317625" y="2566988"/>
          <p14:tracePt t="38812" x="1343025" y="2592388"/>
          <p14:tracePt t="38818" x="1368425" y="2625725"/>
          <p14:tracePt t="38825" x="1419225" y="2668588"/>
          <p14:tracePt t="38833" x="1470025" y="2719388"/>
          <p14:tracePt t="38840" x="1503363" y="2752725"/>
          <p14:tracePt t="38848" x="1571625" y="2795588"/>
          <p14:tracePt t="38855" x="1647825" y="2846388"/>
          <p14:tracePt t="38862" x="1741488" y="2889250"/>
          <p14:tracePt t="38871" x="1817688" y="2922588"/>
          <p14:tracePt t="38879" x="1885950" y="2940050"/>
          <p14:tracePt t="38886" x="1962150" y="2974975"/>
          <p14:tracePt t="38894" x="2022475" y="2982913"/>
          <p14:tracePt t="38899" x="2073275" y="2990850"/>
          <p14:tracePt t="38908" x="2116138" y="2990850"/>
          <p14:tracePt t="38917" x="2149475" y="3000375"/>
          <p14:tracePt t="38922" x="2182813" y="3008313"/>
          <p14:tracePt t="38932" x="2200275" y="3008313"/>
          <p14:tracePt t="38940" x="2217738" y="3016250"/>
          <p14:tracePt t="38943" x="2235200" y="3016250"/>
          <p14:tracePt t="38951" x="2243138" y="3016250"/>
          <p14:tracePt t="38959" x="2251075" y="3016250"/>
          <p14:tracePt t="38966" x="2260600" y="3016250"/>
          <p14:tracePt t="38984" x="2268538" y="3016250"/>
          <p14:tracePt t="38990" x="2276475" y="3016250"/>
          <p14:tracePt t="39006" x="2286000" y="3016250"/>
          <p14:tracePt t="39079" x="2276475" y="3025775"/>
          <p14:tracePt t="39085" x="2260600" y="3033713"/>
          <p14:tracePt t="39092" x="2208213" y="3067050"/>
          <p14:tracePt t="39099" x="2149475" y="3094038"/>
          <p14:tracePt t="39107" x="2073275" y="3127375"/>
          <p14:tracePt t="39116" x="2012950" y="3152775"/>
          <p14:tracePt t="39122" x="1928813" y="3160713"/>
          <p14:tracePt t="39128" x="1860550" y="3178175"/>
          <p14:tracePt t="39136" x="1792288" y="3203575"/>
          <p14:tracePt t="39145" x="1741488" y="3203575"/>
          <p14:tracePt t="39152" x="1682750" y="3211513"/>
          <p14:tracePt t="39159" x="1622425" y="3221038"/>
          <p14:tracePt t="39169" x="1571625" y="3221038"/>
          <p14:tracePt t="39174" x="1520825" y="3221038"/>
          <p14:tracePt t="39183" x="1477963" y="3221038"/>
          <p14:tracePt t="39192" x="1427163" y="3221038"/>
          <p14:tracePt t="39196" x="1368425" y="3221038"/>
          <p14:tracePt t="39204" x="1325563" y="3221038"/>
          <p14:tracePt t="39221" x="1239838" y="3211513"/>
          <p14:tracePt t="39225" x="1223963" y="3211513"/>
          <p14:tracePt t="39234" x="1198563" y="3203575"/>
          <p14:tracePt t="39241" x="1181100" y="3195638"/>
          <p14:tracePt t="39249" x="1173163" y="3195638"/>
          <p14:tracePt t="39256" x="1155700" y="3195638"/>
          <p14:tracePt t="39268" x="1147763" y="3195638"/>
          <p14:tracePt t="39271" x="1138238" y="3195638"/>
          <p14:tracePt t="39278" x="1130300" y="3195638"/>
          <p14:tracePt t="39286" x="1120775" y="3195638"/>
          <p14:tracePt t="39310" x="1112838" y="3195638"/>
          <p14:tracePt t="39314" x="1104900" y="3195638"/>
          <p14:tracePt t="39418" x="1130300" y="3186113"/>
          <p14:tracePt t="39426" x="1214438" y="3186113"/>
          <p14:tracePt t="39433" x="1317625" y="3186113"/>
          <p14:tracePt t="39440" x="1419225" y="3186113"/>
          <p14:tracePt t="39448" x="1528763" y="3186113"/>
          <p14:tracePt t="39455" x="1614488" y="3186113"/>
          <p14:tracePt t="39465" x="1716088" y="3186113"/>
          <p14:tracePt t="39469" x="1784350" y="3186113"/>
          <p14:tracePt t="39478" x="1852613" y="3186113"/>
          <p14:tracePt t="39486" x="1885950" y="3186113"/>
          <p14:tracePt t="39493" x="1928813" y="3186113"/>
          <p14:tracePt t="39500" x="1954213" y="3186113"/>
          <p14:tracePt t="39506" x="1971675" y="3186113"/>
          <p14:tracePt t="39514" x="1987550" y="3186113"/>
          <p14:tracePt t="39521" x="1997075" y="3186113"/>
          <p14:tracePt t="39528" x="2005013" y="3186113"/>
          <p14:tracePt t="39546" x="2012950" y="3186113"/>
          <p14:tracePt t="39551" x="2022475" y="3186113"/>
          <p14:tracePt t="39575" x="2030413" y="3186113"/>
          <p14:tracePt t="39581" x="2038350" y="3186113"/>
          <p14:tracePt t="40277" x="2124075" y="3135313"/>
          <p14:tracePt t="40286" x="2243138" y="3051175"/>
          <p14:tracePt t="40297" x="2405063" y="2949575"/>
          <p14:tracePt t="40302" x="2557463" y="2838450"/>
          <p14:tracePt t="40309" x="2684463" y="2719388"/>
          <p14:tracePt t="40319" x="2795588" y="2633663"/>
          <p14:tracePt t="40321" x="2889250" y="2566988"/>
          <p14:tracePt t="40329" x="2965450" y="2498725"/>
          <p14:tracePt t="40336" x="3016250" y="2447925"/>
          <p14:tracePt t="40345" x="3084513" y="2405063"/>
          <p14:tracePt t="40351" x="3117850" y="2379663"/>
          <p14:tracePt t="40359" x="3143250" y="2354263"/>
          <p14:tracePt t="40369" x="3168650" y="2336800"/>
          <p14:tracePt t="40377" x="3178175" y="2328863"/>
          <p14:tracePt t="40386" x="3186113" y="2311400"/>
          <p14:tracePt t="40393" x="3203575" y="2311400"/>
          <p14:tracePt t="40402" x="3203575" y="2303463"/>
          <p14:tracePt t="40413" x="3211513" y="2303463"/>
          <p14:tracePt t="40417" x="3219450" y="2293938"/>
          <p14:tracePt t="40434" x="3219450" y="2286000"/>
          <p14:tracePt t="40440" x="3228975" y="2286000"/>
          <p14:tracePt t="40447" x="3228975" y="2278063"/>
          <p14:tracePt t="40455" x="3228975" y="2268538"/>
          <p14:tracePt t="40485" x="3228975" y="2260600"/>
          <p14:tracePt t="40509" x="3228975" y="2252663"/>
          <p14:tracePt t="40529" x="3228975" y="2243138"/>
          <p14:tracePt t="40543" x="3228975" y="2235200"/>
          <p14:tracePt t="40558" x="3228975" y="2209800"/>
          <p14:tracePt t="40565" x="3244850" y="2108200"/>
          <p14:tracePt t="40573" x="3254375" y="1979613"/>
          <p14:tracePt t="40582" x="3262313" y="1920875"/>
          <p14:tracePt t="40588" x="3262313" y="1885950"/>
          <p14:tracePt t="40596" x="3262313" y="1870075"/>
          <p14:tracePt t="40603" x="3262313" y="1844675"/>
          <p14:tracePt t="40611" x="3262313" y="1835150"/>
          <p14:tracePt t="40618" x="3262313" y="1819275"/>
          <p14:tracePt t="40625" x="3262313" y="1809750"/>
          <p14:tracePt t="40640" x="3262313" y="1801813"/>
          <p14:tracePt t="40648" x="3262313" y="1793875"/>
          <p14:tracePt t="40654" x="3262313" y="1784350"/>
          <p14:tracePt t="40679" x="3262313" y="1776413"/>
          <p14:tracePt t="40776" x="3262313" y="1766888"/>
          <p14:tracePt t="40783" x="3279775" y="1758950"/>
          <p14:tracePt t="40792" x="3322638" y="1708150"/>
          <p14:tracePt t="40800" x="3389313" y="1622425"/>
          <p14:tracePt t="40802" x="3475038" y="1504950"/>
          <p14:tracePt t="40810" x="3559175" y="1401763"/>
          <p14:tracePt t="40822" x="3611563" y="1325563"/>
          <p14:tracePt t="40826" x="3652838" y="1274763"/>
          <p14:tracePt t="40833" x="3703638" y="1231900"/>
          <p14:tracePt t="40846" x="3729038" y="1206500"/>
          <p14:tracePt t="40849" x="3781425" y="1163638"/>
          <p14:tracePt t="40855" x="3832225" y="1138238"/>
          <p14:tracePt t="40862" x="3883025" y="1104900"/>
          <p14:tracePt t="40870" x="3959225" y="1069975"/>
          <p14:tracePt t="40879" x="4017963" y="1054100"/>
          <p14:tracePt t="40884" x="4095750" y="1044575"/>
          <p14:tracePt t="40893" x="4162425" y="1028700"/>
          <p14:tracePt t="40920" x="4367213" y="1044575"/>
          <p14:tracePt t="40921" x="4443413" y="1054100"/>
          <p14:tracePt t="40928" x="4476750" y="1062038"/>
          <p14:tracePt t="40936" x="4511675" y="1069975"/>
          <p14:tracePt t="40945" x="4519613" y="1087438"/>
          <p14:tracePt t="40950" x="4545013" y="1087438"/>
          <p14:tracePt t="40958" x="4570413" y="1104900"/>
          <p14:tracePt t="40965" x="4587875" y="1104900"/>
          <p14:tracePt t="40975" x="4595813" y="1122363"/>
          <p14:tracePt t="40982" x="4613275" y="1138238"/>
          <p14:tracePt t="40987" x="4630738" y="1163638"/>
          <p14:tracePt t="40995" x="4646613" y="1189038"/>
          <p14:tracePt t="41003" x="4664075" y="1206500"/>
          <p14:tracePt t="41011" x="4681538" y="1231900"/>
          <p14:tracePt t="41018" x="4681538" y="1257300"/>
          <p14:tracePt t="41026" x="4699000" y="1274763"/>
          <p14:tracePt t="41033" x="4714875" y="1292225"/>
          <p14:tracePt t="41040" x="4724400" y="1300163"/>
          <p14:tracePt t="41048" x="4740275" y="1308100"/>
          <p14:tracePt t="41054" x="4740275" y="1325563"/>
          <p14:tracePt t="41062" x="4757738" y="1333500"/>
          <p14:tracePt t="41070" x="4765675" y="1333500"/>
          <p14:tracePt t="41079" x="4775200" y="1343025"/>
          <p14:tracePt t="41091" x="4775200" y="1350963"/>
          <p14:tracePt t="41100" x="4783138" y="1360488"/>
          <p14:tracePt t="41106" x="4791075" y="1360488"/>
          <p14:tracePt t="41121" x="4791075" y="1368425"/>
          <p14:tracePt t="41128" x="4800600" y="1376363"/>
          <p14:tracePt t="41136" x="4808538" y="1376363"/>
          <p14:tracePt t="41145" x="4808538" y="1385888"/>
          <p14:tracePt t="41151" x="4808538" y="1393825"/>
          <p14:tracePt t="41158" x="4808538" y="1401763"/>
          <p14:tracePt t="41167" x="4800600" y="1436688"/>
          <p14:tracePt t="41174" x="4783138" y="1470025"/>
          <p14:tracePt t="41180" x="4749800" y="1546225"/>
          <p14:tracePt t="41189" x="4706938" y="1657350"/>
          <p14:tracePt t="41195" x="4646613" y="1758950"/>
          <p14:tracePt t="41203" x="4587875" y="1878013"/>
          <p14:tracePt t="41214" x="4529138" y="1997075"/>
          <p14:tracePt t="41216" x="4468813" y="2116138"/>
          <p14:tracePt t="41230" x="4410075" y="2227263"/>
          <p14:tracePt t="41236" x="4332288" y="2387600"/>
          <p14:tracePt t="41240" x="4248150" y="2549525"/>
          <p14:tracePt t="41248" x="4187825" y="2651125"/>
          <p14:tracePt t="41256" x="4146550" y="2744788"/>
          <p14:tracePt t="41262" x="4095750" y="2805113"/>
          <p14:tracePt t="41270" x="4060825" y="2871788"/>
          <p14:tracePt t="41278" x="4027488" y="2906713"/>
          <p14:tracePt t="41285" x="3992563" y="2949575"/>
          <p14:tracePt t="41292" x="3967163" y="2965450"/>
          <p14:tracePt t="41302" x="3959225" y="2990850"/>
          <p14:tracePt t="41307" x="3941763" y="3008313"/>
          <p14:tracePt t="41315" x="3925888" y="3025775"/>
          <p14:tracePt t="41322" x="3908425" y="3041650"/>
          <p14:tracePt t="41329" x="3890963" y="3041650"/>
          <p14:tracePt t="41336" x="3883025" y="3059113"/>
          <p14:tracePt t="41348" x="3873500" y="3059113"/>
          <p14:tracePt t="41351" x="3857625" y="3067050"/>
          <p14:tracePt t="41359" x="3857625" y="3076575"/>
          <p14:tracePt t="41369" x="3840163" y="3084513"/>
          <p14:tracePt t="41375" x="3832225" y="3084513"/>
          <p14:tracePt t="41381" x="3814763" y="3094038"/>
          <p14:tracePt t="41391" x="3797300" y="3101975"/>
          <p14:tracePt t="41397" x="3781425" y="3119438"/>
          <p14:tracePt t="41404" x="3763963" y="3127375"/>
          <p14:tracePt t="41415" x="3738563" y="3144838"/>
          <p14:tracePt t="41420" x="3703638" y="3160713"/>
          <p14:tracePt t="41426" x="3652838" y="3186113"/>
          <p14:tracePt t="41435" x="3602038" y="3221038"/>
          <p14:tracePt t="41441" x="3551238" y="3263900"/>
          <p14:tracePt t="41448" x="3500438" y="3289300"/>
          <p14:tracePt t="41455" x="3441700" y="3305175"/>
          <p14:tracePt t="41462" x="3406775" y="3340100"/>
          <p14:tracePt t="41470" x="3381375" y="3348038"/>
          <p14:tracePt t="41479" x="3348038" y="3355975"/>
          <p14:tracePt t="41486" x="3313113" y="3365500"/>
          <p14:tracePt t="41491" x="3279775" y="3365500"/>
          <p14:tracePt t="41499" x="3254375" y="3365500"/>
          <p14:tracePt t="41507" x="3203575" y="3340100"/>
          <p14:tracePt t="41515" x="3152775" y="3314700"/>
          <p14:tracePt t="41521" x="3100388" y="3271838"/>
          <p14:tracePt t="41529" x="3049588" y="3221038"/>
          <p14:tracePt t="41540" x="2982913" y="3144838"/>
          <p14:tracePt t="41547" x="2922588" y="3033713"/>
          <p14:tracePt t="41557" x="2863850" y="2932113"/>
          <p14:tracePt t="41559" x="2838450" y="2855913"/>
          <p14:tracePt t="41566" x="2811463" y="2805113"/>
          <p14:tracePt t="41573" x="2795588" y="2744788"/>
          <p14:tracePt t="41580" x="2786063" y="2676525"/>
          <p14:tracePt t="41587" x="2770188" y="2600325"/>
          <p14:tracePt t="41595" x="2770188" y="2516188"/>
          <p14:tracePt t="41603" x="2778125" y="2438400"/>
          <p14:tracePt t="41612" x="2786063" y="2371725"/>
          <p14:tracePt t="41618" x="2803525" y="2293938"/>
          <p14:tracePt t="41625" x="2838450" y="2192338"/>
          <p14:tracePt t="41632" x="2889250" y="2098675"/>
          <p14:tracePt t="41639" x="2914650" y="2039938"/>
          <p14:tracePt t="41649" x="2947988" y="1979613"/>
          <p14:tracePt t="41654" x="2982913" y="1928813"/>
          <p14:tracePt t="41662" x="2998788" y="1878013"/>
          <p14:tracePt t="41670" x="3024188" y="1852613"/>
          <p14:tracePt t="41680" x="3049588" y="1835150"/>
          <p14:tracePt t="41686" x="3084513" y="1809750"/>
          <p14:tracePt t="41693" x="3117850" y="1784350"/>
          <p14:tracePt t="41701" x="3178175" y="1766888"/>
          <p14:tracePt t="41706" x="3236913" y="1741488"/>
          <p14:tracePt t="41715" x="3330575" y="1733550"/>
          <p14:tracePt t="41721" x="3414713" y="1733550"/>
          <p14:tracePt t="41729" x="3492500" y="1766888"/>
          <p14:tracePt t="41736" x="3568700" y="1809750"/>
          <p14:tracePt t="41745" x="3636963" y="1878013"/>
          <p14:tracePt t="41752" x="3729038" y="1979613"/>
          <p14:tracePt t="41760" x="3848100" y="2200275"/>
          <p14:tracePt t="41767" x="3933825" y="2549525"/>
          <p14:tracePt t="41775" x="4027488" y="2889250"/>
          <p14:tracePt t="41782" x="4052888" y="3109913"/>
          <p14:tracePt t="41789" x="4052888" y="3279775"/>
          <p14:tracePt t="41798" x="4052888" y="3408363"/>
          <p14:tracePt t="41803" x="4052888" y="3527425"/>
          <p14:tracePt t="41813" x="4044950" y="3611563"/>
          <p14:tracePt t="41818" x="4010025" y="3687763"/>
          <p14:tracePt t="41825" x="3976688" y="3763963"/>
          <p14:tracePt t="41833" x="3933825" y="3824288"/>
          <p14:tracePt t="41842" x="3908425" y="3867150"/>
          <p14:tracePt t="41850" x="3865563" y="3892550"/>
          <p14:tracePt t="41857" x="3832225" y="3917950"/>
          <p14:tracePt t="41863" x="3781425" y="3943350"/>
          <p14:tracePt t="41869" x="3721100" y="3960813"/>
          <p14:tracePt t="41879" x="3652838" y="3960813"/>
          <p14:tracePt t="41895" x="3475038" y="3900488"/>
          <p14:tracePt t="41900" x="3381375" y="3832225"/>
          <p14:tracePt t="41907" x="3270250" y="3738563"/>
          <p14:tracePt t="41915" x="3178175" y="3611563"/>
          <p14:tracePt t="41922" x="3109913" y="3517900"/>
          <p14:tracePt t="41930" x="3024188" y="3330575"/>
          <p14:tracePt t="41938" x="2965450" y="3127375"/>
          <p14:tracePt t="41947" x="2940050" y="3000375"/>
          <p14:tracePt t="41952" x="2922588" y="2897188"/>
          <p14:tracePt t="41959" x="2922588" y="2838450"/>
          <p14:tracePt t="41968" x="2922588" y="2795588"/>
          <p14:tracePt t="41975" x="2922588" y="2762250"/>
          <p14:tracePt t="41983" x="2922588" y="2736850"/>
          <p14:tracePt t="41988" x="2930525" y="2711450"/>
          <p14:tracePt t="41995" x="2930525" y="2693988"/>
          <p14:tracePt t="42005" x="2930525" y="2668588"/>
          <p14:tracePt t="42010" x="2940050" y="2651125"/>
          <p14:tracePt t="42025" x="2947988" y="2633663"/>
          <p14:tracePt t="42040" x="2947988" y="2625725"/>
          <p14:tracePt t="42063" x="2947988" y="2617788"/>
          <p14:tracePt t="42070" x="2947988" y="2608263"/>
          <p14:tracePt t="42099" x="2947988" y="2600325"/>
          <p14:tracePt t="42107" x="2922588" y="2582863"/>
          <p14:tracePt t="42114" x="2889250" y="2549525"/>
          <p14:tracePt t="42121" x="2846388" y="2506663"/>
          <p14:tracePt t="42128" x="2811463" y="2473325"/>
          <p14:tracePt t="42136" x="2701925" y="2362200"/>
          <p14:tracePt t="42145" x="2625725" y="2260600"/>
          <p14:tracePt t="42151" x="2582863" y="2209800"/>
          <p14:tracePt t="42159" x="2540000" y="2174875"/>
          <p14:tracePt t="42169" x="2506663" y="2124075"/>
          <p14:tracePt t="42172" x="2471738" y="2090738"/>
          <p14:tracePt t="42182" x="2455863" y="2065338"/>
          <p14:tracePt t="42189" x="2446338" y="2055813"/>
          <p14:tracePt t="42196" x="2438400" y="2047875"/>
          <p14:tracePt t="42202" x="2430463" y="2030413"/>
          <p14:tracePt t="42224" x="2420938" y="2022475"/>
          <p14:tracePt t="42231" x="2420938" y="2014538"/>
          <p14:tracePt t="42247" x="2420938" y="2005013"/>
          <p14:tracePt t="42494" x="2549525" y="1997075"/>
          <p14:tracePt t="42502" x="2701925" y="1979613"/>
          <p14:tracePt t="42508" x="2879725" y="1954213"/>
          <p14:tracePt t="42517" x="3024188" y="1946275"/>
          <p14:tracePt t="42520" x="3160713" y="1928813"/>
          <p14:tracePt t="42528" x="3287713" y="1928813"/>
          <p14:tracePt t="42539" x="3432175" y="1938338"/>
          <p14:tracePt t="42543" x="3559175" y="1946275"/>
          <p14:tracePt t="42550" x="3678238" y="1979613"/>
          <p14:tracePt t="42558" x="3789363" y="2030413"/>
          <p14:tracePt t="42566" x="3883025" y="2082800"/>
          <p14:tracePt t="42575" x="3976688" y="2192338"/>
          <p14:tracePt t="42583" x="4044950" y="2286000"/>
          <p14:tracePt t="42586" x="4095750" y="2387600"/>
          <p14:tracePt t="42594" x="4129088" y="2481263"/>
          <p14:tracePt t="42603" x="4146550" y="2582863"/>
          <p14:tracePt t="42611" x="4146550" y="2676525"/>
          <p14:tracePt t="42617" x="4137025" y="2770188"/>
          <p14:tracePt t="42625" x="4111625" y="2838450"/>
          <p14:tracePt t="42633" x="4095750" y="2906713"/>
          <p14:tracePt t="42640" x="4070350" y="2940050"/>
          <p14:tracePt t="42651" x="4044950" y="2965450"/>
          <p14:tracePt t="42654" x="3992563" y="2990850"/>
          <p14:tracePt t="42661" x="3916363" y="3033713"/>
          <p14:tracePt t="42668" x="3822700" y="3084513"/>
          <p14:tracePt t="42679" x="3738563" y="3101975"/>
          <p14:tracePt t="42684" x="3636963" y="3119438"/>
          <p14:tracePt t="42690" x="3533775" y="3119438"/>
          <p14:tracePt t="42699" x="3424238" y="3109913"/>
          <p14:tracePt t="42706" x="3322638" y="3094038"/>
          <p14:tracePt t="42715" x="3228975" y="3059113"/>
          <p14:tracePt t="42721" x="3160713" y="3025775"/>
          <p14:tracePt t="42729" x="3109913" y="2982913"/>
          <p14:tracePt t="42737" x="3041650" y="2940050"/>
          <p14:tracePt t="42746" x="3016250" y="2922588"/>
          <p14:tracePt t="42750" x="2998788" y="2906713"/>
          <p14:tracePt t="42758" x="2990850" y="2889250"/>
          <p14:tracePt t="42766" x="2955925" y="2838450"/>
          <p14:tracePt t="42774" x="2930525" y="2762250"/>
          <p14:tracePt t="42781" x="2905125" y="2719388"/>
          <p14:tracePt t="42787" x="2889250" y="2686050"/>
          <p14:tracePt t="42797" x="2879725" y="2668588"/>
          <p14:tracePt t="42802" x="2879725" y="2651125"/>
          <p14:tracePt t="42813" x="2871788" y="2643188"/>
          <p14:tracePt t="42817" x="2871788" y="2625725"/>
          <p14:tracePt t="42826" x="2871788" y="2617788"/>
          <p14:tracePt t="42833" x="2871788" y="2608263"/>
          <p14:tracePt t="42848" x="2871788" y="2600325"/>
          <p14:tracePt t="42856" x="2871788" y="2592388"/>
          <p14:tracePt t="42873" x="2863850" y="2582863"/>
          <p14:tracePt t="42878" x="2863850" y="2516188"/>
          <p14:tracePt t="42884" x="2863850" y="2371725"/>
          <p14:tracePt t="42892" x="2863850" y="2286000"/>
          <p14:tracePt t="42900" x="2863850" y="2243138"/>
          <p14:tracePt t="42907" x="2863850" y="2200275"/>
          <p14:tracePt t="42914" x="2863850" y="2166938"/>
          <p14:tracePt t="42922" x="2863850" y="2149475"/>
          <p14:tracePt t="42930" x="2863850" y="2133600"/>
          <p14:tracePt t="42937" x="2863850" y="2124075"/>
          <p14:tracePt t="42947" x="2863850" y="2116138"/>
          <p14:tracePt t="42951" x="2863850" y="2108200"/>
          <p14:tracePt t="42961" x="2863850" y="2098675"/>
          <p14:tracePt t="42974" x="2863850" y="2090738"/>
          <p14:tracePt t="42988" x="2863850" y="2073275"/>
          <p14:tracePt t="42998" x="2863850" y="2030413"/>
          <p14:tracePt t="43002" x="2889250" y="1920875"/>
          <p14:tracePt t="43011" x="2905125" y="1827213"/>
          <p14:tracePt t="43018" x="2922588" y="1784350"/>
          <p14:tracePt t="43024" x="2922588" y="1751013"/>
          <p14:tracePt t="43032" x="2922588" y="1741488"/>
          <p14:tracePt t="43040" x="2922588" y="1716088"/>
          <p14:tracePt t="43047" x="2922588" y="1700213"/>
          <p14:tracePt t="43062" x="2922588" y="1682750"/>
          <p14:tracePt t="43084" x="2922588" y="1674813"/>
          <p14:tracePt t="43099" x="2922588" y="1665288"/>
          <p14:tracePt t="43109" x="2922588" y="1657350"/>
          <p14:tracePt t="43173" x="2922588" y="1682750"/>
          <p14:tracePt t="43180" x="2930525" y="1733550"/>
          <p14:tracePt t="43187" x="2940050" y="1835150"/>
          <p14:tracePt t="43194" x="2947988" y="1903413"/>
          <p14:tracePt t="43202" x="2947988" y="1963738"/>
          <p14:tracePt t="43211" x="2955925" y="2014538"/>
          <p14:tracePt t="43227" x="2965450" y="2098675"/>
          <p14:tracePt t="43233" x="2965450" y="2141538"/>
          <p14:tracePt t="43239" x="2965450" y="2227263"/>
          <p14:tracePt t="43248" x="2982913" y="2303463"/>
          <p14:tracePt t="43255" x="2982913" y="2405063"/>
          <p14:tracePt t="43261" x="2982913" y="2498725"/>
          <p14:tracePt t="43269" x="2982913" y="2600325"/>
          <p14:tracePt t="43277" x="2982913" y="2701925"/>
          <p14:tracePt t="43284" x="2982913" y="2770188"/>
          <p14:tracePt t="43290" x="2982913" y="2830513"/>
          <p14:tracePt t="43298" x="2982913" y="2889250"/>
          <p14:tracePt t="43306" x="2982913" y="2914650"/>
          <p14:tracePt t="43314" x="2982913" y="2965450"/>
          <p14:tracePt t="43321" x="2982913" y="2990850"/>
          <p14:tracePt t="43329" x="2982913" y="3025775"/>
          <p14:tracePt t="43337" x="2982913" y="3051175"/>
          <p14:tracePt t="43347" x="2982913" y="3059113"/>
          <p14:tracePt t="43352" x="2982913" y="3084513"/>
          <p14:tracePt t="43358" x="2982913" y="3094038"/>
          <p14:tracePt t="43373" x="2982913" y="3101975"/>
          <p14:tracePt t="43382" x="2982913" y="3109913"/>
          <p14:tracePt t="43389" x="2982913" y="3119438"/>
          <p14:tracePt t="43427" x="2990850" y="3109913"/>
          <p14:tracePt t="43434" x="3024188" y="3084513"/>
          <p14:tracePt t="43439" x="3074988" y="3033713"/>
          <p14:tracePt t="43447" x="3143250" y="2965450"/>
          <p14:tracePt t="43454" x="3194050" y="2889250"/>
          <p14:tracePt t="43463" x="3254375" y="2778125"/>
          <p14:tracePt t="43471" x="3313113" y="2676525"/>
          <p14:tracePt t="43479" x="3363913" y="2574925"/>
          <p14:tracePt t="43484" x="3389313" y="2498725"/>
          <p14:tracePt t="43493" x="3424238" y="2438400"/>
          <p14:tracePt t="43499" x="3441700" y="2371725"/>
          <p14:tracePt t="43506" x="3467100" y="2328863"/>
          <p14:tracePt t="43516" x="3482975" y="2278063"/>
          <p14:tracePt t="43521" x="3500438" y="2227263"/>
          <p14:tracePt t="43528" x="3525838" y="2166938"/>
          <p14:tracePt t="43537" x="3551238" y="2090738"/>
          <p14:tracePt t="43543" x="3594100" y="1989138"/>
          <p14:tracePt t="43551" x="3619500" y="1903413"/>
          <p14:tracePt t="43559" x="3644900" y="1809750"/>
          <p14:tracePt t="43566" x="3678238" y="1766888"/>
          <p14:tracePt t="43573" x="3687763" y="1733550"/>
          <p14:tracePt t="43583" x="3695700" y="1708150"/>
          <p14:tracePt t="43587" x="3695700" y="1690688"/>
          <p14:tracePt t="43596" x="3703638" y="1682750"/>
          <p14:tracePt t="43603" x="3713163" y="1674813"/>
          <p14:tracePt t="43611" x="3713163" y="1665288"/>
          <p14:tracePt t="43625" x="3713163" y="1657350"/>
          <p14:tracePt t="43639" x="3713163" y="1649413"/>
          <p14:tracePt t="43669" x="3721100" y="1649413"/>
          <p14:tracePt t="43677" x="3729038" y="1657350"/>
          <p14:tracePt t="43684" x="3746500" y="1700213"/>
          <p14:tracePt t="43691" x="3771900" y="1776413"/>
          <p14:tracePt t="43698" x="3789363" y="1860550"/>
          <p14:tracePt t="43706" x="3814763" y="1979613"/>
          <p14:tracePt t="43714" x="3848100" y="2108200"/>
          <p14:tracePt t="43722" x="3890963" y="2268538"/>
          <p14:tracePt t="43729" x="3916363" y="2455863"/>
          <p14:tracePt t="43735" x="3941763" y="2574925"/>
          <p14:tracePt t="43745" x="3976688" y="2676525"/>
          <p14:tracePt t="43752" x="3992563" y="2762250"/>
          <p14:tracePt t="43758" x="4017963" y="2863850"/>
          <p14:tracePt t="43765" x="4044950" y="2957513"/>
          <p14:tracePt t="43772" x="4060825" y="3033713"/>
          <p14:tracePt t="43779" x="4086225" y="3101975"/>
          <p14:tracePt t="43787" x="4095750" y="3203575"/>
          <p14:tracePt t="43795" x="4103688" y="3263900"/>
          <p14:tracePt t="43803" x="4111625" y="3289300"/>
          <p14:tracePt t="43811" x="4121150" y="3314700"/>
          <p14:tracePt t="43819" x="4129088" y="3322638"/>
          <p14:tracePt t="43828" x="4129088" y="3330575"/>
          <p14:tracePt t="43833" x="4129088" y="3348038"/>
          <p14:tracePt t="43857" x="4129088" y="3355975"/>
          <p14:tracePt t="43871" x="4129088" y="3365500"/>
          <p14:tracePt t="43910" x="4137025" y="3355975"/>
          <p14:tracePt t="43923" x="4230688" y="3195638"/>
          <p14:tracePt t="43934" x="4281488" y="3076575"/>
          <p14:tracePt t="43945" x="4435475" y="2711450"/>
          <p14:tracePt t="43953" x="4486275" y="2582863"/>
          <p14:tracePt t="43962" x="4519613" y="2455863"/>
          <p14:tracePt t="43974" x="4587875" y="2260600"/>
          <p14:tracePt t="43985" x="4613275" y="2192338"/>
          <p14:tracePt t="43989" x="4621213" y="2141538"/>
          <p14:tracePt t="43995" x="4630738" y="2108200"/>
          <p14:tracePt t="44002" x="4638675" y="2082800"/>
          <p14:tracePt t="44010" x="4638675" y="2073275"/>
          <p14:tracePt t="44017" x="4638675" y="2065338"/>
          <p14:tracePt t="44024" x="4638675" y="2055813"/>
          <p14:tracePt t="44042" x="4638675" y="2047875"/>
          <p14:tracePt t="44047" x="4638675" y="2039938"/>
          <p14:tracePt t="44106" x="4638675" y="2073275"/>
          <p14:tracePt t="44112" x="4646613" y="2243138"/>
          <p14:tracePt t="44121" x="4681538" y="2549525"/>
          <p14:tracePt t="44128" x="4681538" y="2778125"/>
          <p14:tracePt t="44136" x="4706938" y="3000375"/>
          <p14:tracePt t="44144" x="4724400" y="3178175"/>
          <p14:tracePt t="44153" x="4749800" y="3305175"/>
          <p14:tracePt t="44159" x="4757738" y="3424238"/>
          <p14:tracePt t="44168" x="4765675" y="3484563"/>
          <p14:tracePt t="44172" x="4765675" y="3517900"/>
          <p14:tracePt t="44180" x="4775200" y="3535363"/>
          <p14:tracePt t="44188" x="4783138" y="3552825"/>
          <p14:tracePt t="44199" x="4783138" y="3560763"/>
          <p14:tracePt t="44217" x="4783138" y="3586163"/>
          <p14:tracePt t="44239" x="4783138" y="3594100"/>
          <p14:tracePt t="44255" x="4783138" y="3603625"/>
          <p14:tracePt t="44261" x="4783138" y="3611563"/>
          <p14:tracePt t="44353" x="4775200" y="3611563"/>
          <p14:tracePt t="44361" x="4765675" y="3594100"/>
          <p14:tracePt t="44370" x="4740275" y="3568700"/>
          <p14:tracePt t="44373" x="4714875" y="3543300"/>
          <p14:tracePt t="44384" x="4689475" y="3517900"/>
          <p14:tracePt t="44387" x="4673600" y="3502025"/>
          <p14:tracePt t="44398" x="4656138" y="3492500"/>
          <p14:tracePt t="44401" x="4656138" y="3484563"/>
          <p14:tracePt t="44411" x="4646613" y="3467100"/>
          <p14:tracePt t="44418" x="4638675" y="3467100"/>
          <p14:tracePt t="44433" x="4630738" y="3459163"/>
          <p14:tracePt t="44447" x="4621213" y="3449638"/>
          <p14:tracePt t="44463" x="4613275" y="3449638"/>
          <p14:tracePt t="44487" x="4605338" y="3449638"/>
          <p14:tracePt t="45287" x="4595813" y="3449638"/>
          <p14:tracePt t="45292" x="4587875" y="3449638"/>
          <p14:tracePt t="45313" x="4579938" y="3449638"/>
          <p14:tracePt t="45320" x="4570413" y="3449638"/>
          <p14:tracePt t="45342" x="4562475" y="3449638"/>
          <p14:tracePt t="45350" x="4554538" y="3449638"/>
          <p14:tracePt t="45366" x="4545013" y="3449638"/>
          <p14:tracePt t="45647" x="4545013" y="3459163"/>
          <p14:tracePt t="45706" x="4545013" y="3467100"/>
          <p14:tracePt t="46151" x="4621213" y="3509963"/>
          <p14:tracePt t="46158" x="4724400" y="3586163"/>
          <p14:tracePt t="46165" x="4826000" y="3636963"/>
          <p14:tracePt t="46174" x="4919663" y="3687763"/>
          <p14:tracePt t="46183" x="4978400" y="3705225"/>
          <p14:tracePt t="46187" x="5013325" y="3722688"/>
          <p14:tracePt t="46195" x="5038725" y="3730625"/>
          <p14:tracePt t="46201" x="5054600" y="3738563"/>
          <p14:tracePt t="46210" x="5064125" y="3738563"/>
          <p14:tracePt t="46217" x="5072063" y="3748088"/>
          <p14:tracePt t="46224" x="5080000" y="3748088"/>
          <p14:tracePt t="46231" x="5089525" y="3748088"/>
          <p14:tracePt t="46253" x="5097463" y="3748088"/>
          <p14:tracePt t="46261" x="5106988" y="3748088"/>
          <p14:tracePt t="47335" x="5208588" y="3748088"/>
          <p14:tracePt t="47341" x="5335588" y="3748088"/>
          <p14:tracePt t="47350" x="5462588" y="3748088"/>
          <p14:tracePt t="47357" x="5581650" y="3773488"/>
          <p14:tracePt t="47364" x="5667375" y="3773488"/>
          <p14:tracePt t="47373" x="5735638" y="3798888"/>
          <p14:tracePt t="47379" x="5768975" y="3806825"/>
          <p14:tracePt t="47387" x="5794375" y="3816350"/>
          <p14:tracePt t="47396" x="5819775" y="3816350"/>
          <p14:tracePt t="47402" x="5837238" y="3816350"/>
          <p14:tracePt t="47409" x="5853113" y="3824288"/>
          <p14:tracePt t="47417" x="5870575" y="3832225"/>
          <p14:tracePt t="47428" x="5895975" y="3832225"/>
          <p14:tracePt t="47431" x="5913438" y="3832225"/>
          <p14:tracePt t="53223" x="5905500" y="3806825"/>
          <p14:tracePt t="53229" x="5888038" y="3763963"/>
          <p14:tracePt t="53238" x="5870575" y="3713163"/>
          <p14:tracePt t="53245" x="5837238" y="3646488"/>
          <p14:tracePt t="53252" x="5811838" y="3578225"/>
          <p14:tracePt t="53261" x="5794375" y="3502025"/>
          <p14:tracePt t="53267" x="5768975" y="3416300"/>
          <p14:tracePt t="53275" x="5751513" y="3322638"/>
          <p14:tracePt t="53282" x="5743575" y="3238500"/>
          <p14:tracePt t="53293" x="5726113" y="3195638"/>
          <p14:tracePt t="53298" x="5718175" y="3135313"/>
          <p14:tracePt t="53304" x="5708650" y="3084513"/>
          <p14:tracePt t="53312" x="5700713" y="3041650"/>
          <p14:tracePt t="53318" x="5692775" y="2982913"/>
          <p14:tracePt t="53326" x="5692775" y="2940050"/>
          <p14:tracePt t="53334" x="5683250" y="2881313"/>
          <p14:tracePt t="53341" x="5675313" y="2805113"/>
          <p14:tracePt t="53349" x="5657850" y="2744788"/>
          <p14:tracePt t="53360" x="5649913" y="2686050"/>
          <p14:tracePt t="53363" x="5641975" y="2608263"/>
          <p14:tracePt t="53370" x="5632450" y="2549525"/>
          <p14:tracePt t="53378" x="5624513" y="2516188"/>
          <p14:tracePt t="53385" x="5616575" y="2489200"/>
          <p14:tracePt t="53393" x="5616575" y="2463800"/>
          <p14:tracePt t="53399" x="5616575" y="2438400"/>
          <p14:tracePt t="53409" x="5616575" y="2430463"/>
          <p14:tracePt t="53417" x="5616575" y="2413000"/>
          <p14:tracePt t="53427" x="5616575" y="2405063"/>
          <p14:tracePt t="53429" x="5616575" y="2397125"/>
          <p14:tracePt t="53439" x="5616575" y="2387600"/>
          <p14:tracePt t="53445" x="5616575" y="2379663"/>
          <p14:tracePt t="53462" x="5616575" y="2371725"/>
          <p14:tracePt t="53467" x="5616575" y="2362200"/>
          <p14:tracePt t="53485" x="5616575" y="2354263"/>
          <p14:tracePt t="53497" x="5616575" y="2344738"/>
          <p14:tracePt t="55674" x="5472113" y="2235200"/>
          <p14:tracePt t="55681" x="5216525" y="2082800"/>
          <p14:tracePt t="55688" x="4935538" y="1946275"/>
          <p14:tracePt t="55695" x="4706938" y="1776413"/>
          <p14:tracePt t="55703" x="4476750" y="1631950"/>
          <p14:tracePt t="55710" x="4248150" y="1477963"/>
          <p14:tracePt t="55718" x="4017963" y="1350963"/>
          <p14:tracePt t="55726" x="3771900" y="1216025"/>
          <p14:tracePt t="55733" x="3543300" y="1087438"/>
          <p14:tracePt t="55740" x="3330575" y="993775"/>
          <p14:tracePt t="55748" x="3143250" y="909638"/>
          <p14:tracePt t="55757" x="2930525" y="833438"/>
          <p14:tracePt t="55762" x="2735263" y="730250"/>
          <p14:tracePt t="55769" x="2557463" y="663575"/>
          <p14:tracePt t="55777" x="2413000" y="620713"/>
          <p14:tracePt t="55784" x="2311400" y="585788"/>
          <p14:tracePt t="55792" x="2235200" y="569913"/>
          <p14:tracePt t="55799" x="2174875" y="552450"/>
          <p14:tracePt t="55806" x="2141538" y="552450"/>
          <p14:tracePt t="55814" x="2116138" y="544513"/>
          <p14:tracePt t="55827" x="2090738" y="534988"/>
          <p14:tracePt t="55830" x="2081213" y="534988"/>
          <p14:tracePt t="55837" x="2073275" y="534988"/>
          <p14:tracePt t="55844" x="2065338" y="534988"/>
          <p14:tracePt t="55851" x="2055813" y="534988"/>
          <p14:tracePt t="55859" x="2047875" y="534988"/>
          <p14:tracePt t="55875" x="2038350" y="534988"/>
          <p14:tracePt t="55889" x="2030413" y="534988"/>
          <p14:tracePt t="55907" x="2022475" y="534988"/>
          <p14:tracePt t="55921" x="2012950" y="534988"/>
          <p14:tracePt t="55930" x="1997075" y="552450"/>
          <p14:tracePt t="55932" x="1962150" y="577850"/>
          <p14:tracePt t="55943" x="1928813" y="595313"/>
          <p14:tracePt t="55948" x="1878013" y="636588"/>
          <p14:tracePt t="55957" x="1827213" y="663575"/>
          <p14:tracePt t="55963" x="1776413" y="696913"/>
          <p14:tracePt t="55971" x="1733550" y="714375"/>
          <p14:tracePt t="55977" x="1690688" y="739775"/>
          <p14:tracePt t="55985" x="1657350" y="765175"/>
          <p14:tracePt t="55994" x="1622425" y="798513"/>
          <p14:tracePt t="56000" x="1579563" y="823913"/>
          <p14:tracePt t="56008" x="1554163" y="849313"/>
          <p14:tracePt t="56017" x="1520825" y="884238"/>
          <p14:tracePt t="56022" x="1487488" y="935038"/>
          <p14:tracePt t="56029" x="1462088" y="977900"/>
          <p14:tracePt t="56043" x="1444625" y="1011238"/>
          <p14:tracePt t="56048" x="1435100" y="1019175"/>
          <p14:tracePt t="56058" x="1427163" y="1036638"/>
          <p14:tracePt t="56466" x="1427163" y="1028700"/>
          <p14:tracePt t="56477" x="1427163" y="1019175"/>
          <p14:tracePt t="56497" x="1427163" y="1011238"/>
          <p14:tracePt t="56504" x="1427163" y="1003300"/>
          <p14:tracePt t="56519" x="1427163" y="993775"/>
          <p14:tracePt t="56535" x="1435100" y="985838"/>
          <p14:tracePt t="56545" x="1435100" y="977900"/>
          <p14:tracePt t="56547" x="1435100" y="968375"/>
          <p14:tracePt t="56571" x="1435100" y="960438"/>
          <p14:tracePt t="56763" x="1470025" y="1138238"/>
          <p14:tracePt t="56770" x="1503363" y="1470025"/>
          <p14:tracePt t="56778" x="1554163" y="1776413"/>
          <p14:tracePt t="56785" x="1606550" y="2055813"/>
          <p14:tracePt t="56793" x="1639888" y="2387600"/>
          <p14:tracePt t="56801" x="1657350" y="2686050"/>
          <p14:tracePt t="56807" x="1682750" y="2897188"/>
          <p14:tracePt t="56815" x="1698625" y="3084513"/>
          <p14:tracePt t="56824" x="1708150" y="3221038"/>
          <p14:tracePt t="56829" x="1716088" y="3382963"/>
          <p14:tracePt t="56838" x="1733550" y="3492500"/>
          <p14:tracePt t="56846" x="1741488" y="3568700"/>
          <p14:tracePt t="56852" x="1741488" y="3611563"/>
          <p14:tracePt t="56863" x="1749425" y="3654425"/>
          <p14:tracePt t="56866" x="1749425" y="3679825"/>
          <p14:tracePt t="56874" x="1749425" y="3687763"/>
          <p14:tracePt t="56880" x="1749425" y="3697288"/>
          <p14:tracePt t="56889" x="1749425" y="3705225"/>
          <p14:tracePt t="56896" x="1749425" y="3713163"/>
          <p14:tracePt t="56918" x="1749425" y="3722688"/>
          <p14:tracePt t="56926" x="1749425" y="3730625"/>
          <p14:tracePt t="56940" x="1749425" y="3738563"/>
          <p14:tracePt t="57069" x="1758950" y="3738563"/>
          <p14:tracePt t="57091" x="1766888" y="3738563"/>
          <p14:tracePt t="57099" x="1792288" y="3679825"/>
          <p14:tracePt t="57106" x="1835150" y="3578225"/>
          <p14:tracePt t="57112" x="1885950" y="3408363"/>
          <p14:tracePt t="57128" x="2055813" y="2643188"/>
          <p14:tracePt t="57133" x="2106613" y="2303463"/>
          <p14:tracePt t="57140" x="2157413" y="1997075"/>
          <p14:tracePt t="57149" x="2217738" y="1614488"/>
          <p14:tracePt t="57156" x="2225675" y="1427163"/>
          <p14:tracePt t="57162" x="2235200" y="1300163"/>
          <p14:tracePt t="57170" x="2251075" y="1241425"/>
          <p14:tracePt t="57177" x="2251075" y="1206500"/>
          <p14:tracePt t="57184" x="2251075" y="1173163"/>
          <p14:tracePt t="57193" x="2251075" y="1163638"/>
          <p14:tracePt t="57199" x="2251075" y="1147763"/>
          <p14:tracePt t="57215" x="2251075" y="1130300"/>
          <p14:tracePt t="57230" x="2251075" y="1122363"/>
          <p14:tracePt t="57244" x="2251075" y="1112838"/>
          <p14:tracePt t="57259" x="2243138" y="1104900"/>
          <p14:tracePt t="57266" x="2243138" y="1096963"/>
          <p14:tracePt t="57289" x="2243138" y="1087438"/>
          <p14:tracePt t="57295" x="2243138" y="1079500"/>
          <p14:tracePt t="57318" x="2243138" y="1069975"/>
          <p14:tracePt t="57334" x="2235200" y="1054100"/>
          <p14:tracePt t="57341" x="2235200" y="1044575"/>
          <p14:tracePt t="57348" x="2225675" y="1028700"/>
          <p14:tracePt t="57357" x="2225675" y="1011238"/>
          <p14:tracePt t="57364" x="2225675" y="1003300"/>
          <p14:tracePt t="57370" x="2225675" y="985838"/>
          <p14:tracePt t="57384" x="2225675" y="977900"/>
          <p14:tracePt t="57393" x="2225675" y="968375"/>
          <p14:tracePt t="57399" x="2225675" y="960438"/>
          <p14:tracePt t="57474" x="2235200" y="960438"/>
          <p14:tracePt t="57483" x="2260600" y="968375"/>
          <p14:tracePt t="57492" x="2301875" y="977900"/>
          <p14:tracePt t="57499" x="2362200" y="1003300"/>
          <p14:tracePt t="57503" x="2430463" y="1019175"/>
          <p14:tracePt t="57513" x="2489200" y="1054100"/>
          <p14:tracePt t="57522" x="2540000" y="1079500"/>
          <p14:tracePt t="57525" x="2600325" y="1112838"/>
          <p14:tracePt t="57533" x="2651125" y="1130300"/>
          <p14:tracePt t="57543" x="2701925" y="1163638"/>
          <p14:tracePt t="57548" x="2719388" y="1189038"/>
          <p14:tracePt t="57559" x="2760663" y="1206500"/>
          <p14:tracePt t="57565" x="2778125" y="1223963"/>
          <p14:tracePt t="57578" x="2820988" y="1282700"/>
          <p14:tracePt t="57586" x="2854325" y="1333500"/>
          <p14:tracePt t="57591" x="2871788" y="1393825"/>
          <p14:tracePt t="57600" x="2905125" y="1470025"/>
          <p14:tracePt t="57607" x="2914650" y="1546225"/>
          <p14:tracePt t="57614" x="2940050" y="1649413"/>
          <p14:tracePt t="57625" x="2940050" y="1776413"/>
          <p14:tracePt t="57631" x="2947988" y="1911350"/>
          <p14:tracePt t="57639" x="2947988" y="2055813"/>
          <p14:tracePt t="57644" x="2947988" y="2184400"/>
          <p14:tracePt t="57651" x="2947988" y="2286000"/>
          <p14:tracePt t="57660" x="2947988" y="2354263"/>
          <p14:tracePt t="57668" x="2947988" y="2422525"/>
          <p14:tracePt t="57675" x="2947988" y="2481263"/>
          <p14:tracePt t="57681" x="2947988" y="2516188"/>
          <p14:tracePt t="57690" x="2947988" y="2549525"/>
          <p14:tracePt t="57696" x="2947988" y="2574925"/>
          <p14:tracePt t="57703" x="2947988" y="2582863"/>
          <p14:tracePt t="57712" x="2947988" y="2592388"/>
          <p14:tracePt t="57718" x="2947988" y="2600325"/>
          <p14:tracePt t="57726" x="2947988" y="2617788"/>
          <p14:tracePt t="57732" x="2947988" y="2643188"/>
          <p14:tracePt t="57740" x="2947988" y="2668588"/>
          <p14:tracePt t="57747" x="2955925" y="2693988"/>
          <p14:tracePt t="57759" x="2955925" y="2736850"/>
          <p14:tracePt t="57764" x="2955925" y="2762250"/>
          <p14:tracePt t="57771" x="2955925" y="2795588"/>
          <p14:tracePt t="57778" x="2955925" y="2805113"/>
          <p14:tracePt t="57784" x="2955925" y="2820988"/>
          <p14:tracePt t="57793" x="2955925" y="2830513"/>
          <p14:tracePt t="57810" x="2955925" y="2838450"/>
          <p14:tracePt t="57867" x="2965450" y="2838450"/>
          <p14:tracePt t="57875" x="2965450" y="2820988"/>
          <p14:tracePt t="57881" x="2982913" y="2727325"/>
          <p14:tracePt t="57891" x="2982913" y="2617788"/>
          <p14:tracePt t="57906" x="2982913" y="2159000"/>
          <p14:tracePt t="57911" x="2982913" y="1895475"/>
          <p14:tracePt t="57918" x="2982913" y="1690688"/>
          <p14:tracePt t="57925" x="2982913" y="1520825"/>
          <p14:tracePt t="57933" x="2973388" y="1274763"/>
          <p14:tracePt t="57939" x="2965450" y="1138238"/>
          <p14:tracePt t="57947" x="2947988" y="1036638"/>
          <p14:tracePt t="57958" x="2930525" y="977900"/>
          <p14:tracePt t="57962" x="2930525" y="942975"/>
          <p14:tracePt t="57971" x="2922588" y="917575"/>
          <p14:tracePt t="57982" x="2922588" y="909638"/>
          <p14:tracePt t="57985" x="2922588" y="892175"/>
          <p14:tracePt t="58000" x="2922588" y="884238"/>
          <p14:tracePt t="58041" x="2922588" y="925513"/>
          <p14:tracePt t="58045" x="2922588" y="1079500"/>
          <p14:tracePt t="58054" x="2922588" y="1360488"/>
          <p14:tracePt t="58058" x="2965450" y="1885950"/>
          <p14:tracePt t="58066" x="2982913" y="2293938"/>
          <p14:tracePt t="58074" x="3024188" y="2736850"/>
          <p14:tracePt t="58081" x="3059113" y="3094038"/>
          <p14:tracePt t="58089" x="3100388" y="3314700"/>
          <p14:tracePt t="58096" x="3117850" y="3441700"/>
          <p14:tracePt t="58113" x="3152775" y="3619500"/>
          <p14:tracePt t="58119" x="3160713" y="3662363"/>
          <p14:tracePt t="58125" x="3160713" y="3687763"/>
          <p14:tracePt t="58137" x="3160713" y="3713163"/>
          <p14:tracePt t="58139" x="3160713" y="3722688"/>
          <p14:tracePt t="58149" x="3160713" y="3738563"/>
          <p14:tracePt t="58163" x="3160713" y="3756025"/>
          <p14:tracePt t="58170" x="3160713" y="3763963"/>
          <p14:tracePt t="58193" x="3160713" y="3773488"/>
          <p14:tracePt t="58200" x="3160713" y="3781425"/>
          <p14:tracePt t="58222" x="3160713" y="3790950"/>
          <p14:tracePt t="58230" x="3160713" y="3798888"/>
          <p14:tracePt t="58243" x="3160713" y="3806825"/>
          <p14:tracePt t="58503" x="3441700" y="3816350"/>
          <p14:tracePt t="58511" x="3848100" y="3816350"/>
          <p14:tracePt t="58520" x="4400550" y="3781425"/>
          <p14:tracePt t="58531" x="5046663" y="3722688"/>
          <p14:tracePt t="58536" x="5616575" y="3594100"/>
          <p14:tracePt t="58545" x="6210300" y="3467100"/>
          <p14:tracePt t="58550" x="6719888" y="3365500"/>
          <p14:tracePt t="58560" x="7119938" y="3271838"/>
          <p14:tracePt t="58563" x="7434263" y="3195638"/>
          <p14:tracePt t="58570" x="7662863" y="3135313"/>
          <p14:tracePt t="58578" x="7791450" y="3101975"/>
          <p14:tracePt t="58585" x="7885113" y="3059113"/>
          <p14:tracePt t="58593" x="7951788" y="3033713"/>
          <p14:tracePt t="58601" x="8004175" y="3008313"/>
          <p14:tracePt t="58607" x="8037513" y="2990850"/>
          <p14:tracePt t="58616" x="8070850" y="2974975"/>
          <p14:tracePt t="58624" x="8096250" y="2957513"/>
          <p14:tracePt t="58631" x="8113713" y="2940050"/>
          <p14:tracePt t="58637" x="8139113" y="2914650"/>
          <p14:tracePt t="58649" x="8156575" y="2897188"/>
          <p14:tracePt t="58661" x="8174038" y="2881313"/>
          <p14:tracePt t="58672" x="8181975" y="2871788"/>
          <p14:tracePt t="58689" x="8181975" y="2863850"/>
          <p14:tracePt t="58710" x="8181975" y="2855913"/>
          <p14:tracePt t="58718" x="8181975" y="2846388"/>
          <p14:tracePt t="58748" x="8181975" y="2838450"/>
          <p14:tracePt t="58755" x="8181975" y="2830513"/>
          <p14:tracePt t="58762" x="8164513" y="2830513"/>
          <p14:tracePt t="58770" x="8156575" y="2820988"/>
          <p14:tracePt t="58777" x="8131175" y="2820988"/>
          <p14:tracePt t="58784" x="8105775" y="2820988"/>
          <p14:tracePt t="58793" x="8088313" y="2820988"/>
          <p14:tracePt t="58799" x="8054975" y="2820988"/>
          <p14:tracePt t="58806" x="8029575" y="2820988"/>
          <p14:tracePt t="58815" x="7986713" y="2830513"/>
          <p14:tracePt t="58821" x="7935913" y="2855913"/>
          <p14:tracePt t="58829" x="7875588" y="2881313"/>
          <p14:tracePt t="58837" x="7781925" y="2940050"/>
          <p14:tracePt t="58843" x="7680325" y="3008313"/>
          <p14:tracePt t="58851" x="7545388" y="3101975"/>
          <p14:tracePt t="58861" x="7332663" y="3263900"/>
          <p14:tracePt t="58866" x="7145338" y="3433763"/>
          <p14:tracePt t="58874" x="6983413" y="3578225"/>
          <p14:tracePt t="58881" x="6873875" y="3687763"/>
          <p14:tracePt t="58890" x="6770688" y="3781425"/>
          <p14:tracePt t="58896" x="6678613" y="3857625"/>
          <p14:tracePt t="58906" x="6584950" y="3943350"/>
          <p14:tracePt t="58911" x="6491288" y="4011613"/>
          <p14:tracePt t="58917" x="6415088" y="4070350"/>
          <p14:tracePt t="58928" x="6338888" y="4113213"/>
          <p14:tracePt t="58933" x="6261100" y="4156075"/>
          <p14:tracePt t="58940" x="6184900" y="4181475"/>
          <p14:tracePt t="58949" x="6100763" y="4189413"/>
          <p14:tracePt t="58954" x="6024563" y="4189413"/>
          <p14:tracePt t="58962" x="5938838" y="4171950"/>
          <p14:tracePt t="58970" x="5853113" y="4156075"/>
          <p14:tracePt t="58977" x="5761038" y="4095750"/>
          <p14:tracePt t="58986" x="5641975" y="4027488"/>
          <p14:tracePt t="58995" x="5513388" y="3908425"/>
          <p14:tracePt t="59000" x="5216525" y="3552825"/>
          <p14:tracePt t="59008" x="5021263" y="3263900"/>
          <p14:tracePt t="59017" x="4818063" y="2974975"/>
          <p14:tracePt t="59023" x="4656138" y="2668588"/>
          <p14:tracePt t="59030" x="4554538" y="2371725"/>
          <p14:tracePt t="59043" x="4460875" y="2030413"/>
          <p14:tracePt t="59054" x="4435475" y="1885950"/>
          <p14:tracePt t="59058" x="4425950" y="1741488"/>
          <p14:tracePt t="59066" x="4425950" y="1571625"/>
          <p14:tracePt t="59074" x="4443413" y="1411288"/>
          <p14:tracePt t="59081" x="4486275" y="1216025"/>
          <p14:tracePt t="59088" x="4537075" y="1011238"/>
          <p14:tracePt t="59096" x="4656138" y="739775"/>
          <p14:tracePt t="59105" x="4833938" y="450850"/>
          <p14:tracePt t="59113" x="5029200" y="187325"/>
          <p14:tracePt t="59119" x="5208588" y="0"/>
          <p14:tracePt t="59224" x="7926388" y="636588"/>
          <p14:tracePt t="59229" x="8181975" y="1011238"/>
          <p14:tracePt t="59236" x="8385175" y="1333500"/>
          <p14:tracePt t="59244" x="8513763" y="1555750"/>
          <p14:tracePt t="59253" x="8666163" y="1911350"/>
          <p14:tracePt t="59259" x="8767763" y="2209800"/>
          <p14:tracePt t="59265" x="8828088" y="2438400"/>
          <p14:tracePt t="59272" x="8853488" y="2600325"/>
          <p14:tracePt t="59280" x="8853488" y="2778125"/>
          <p14:tracePt t="59288" x="8853488" y="2949575"/>
          <p14:tracePt t="59295" x="8853488" y="3094038"/>
          <p14:tracePt t="59303" x="8828088" y="3221038"/>
          <p14:tracePt t="59311" x="8767763" y="3355975"/>
          <p14:tracePt t="59321" x="8709025" y="3467100"/>
          <p14:tracePt t="59328" x="8640763" y="3586163"/>
          <p14:tracePt t="59333" x="8539163" y="3713163"/>
          <p14:tracePt t="59340" x="8428038" y="3806825"/>
          <p14:tracePt t="59347" x="8351838" y="3883025"/>
          <p14:tracePt t="59357" x="8250238" y="3960813"/>
          <p14:tracePt t="59363" x="8088313" y="4037013"/>
          <p14:tracePt t="59369" x="7961313" y="4079875"/>
          <p14:tracePt t="59377" x="7842250" y="4113213"/>
          <p14:tracePt t="59384" x="7715250" y="4130675"/>
          <p14:tracePt t="59391" x="7586663" y="4130675"/>
          <p14:tracePt t="59401" x="7477125" y="4130675"/>
          <p14:tracePt t="59406" x="7348538" y="4121150"/>
          <p14:tracePt t="59416" x="7239000" y="4105275"/>
          <p14:tracePt t="59422" x="7119938" y="4079875"/>
          <p14:tracePt t="59428" x="6992938" y="4027488"/>
          <p14:tracePt t="59438" x="6873875" y="3986213"/>
          <p14:tracePt t="59444" x="6770688" y="3935413"/>
          <p14:tracePt t="59451" x="6643688" y="3841750"/>
          <p14:tracePt t="59464" x="6508750" y="3705225"/>
          <p14:tracePt t="59466" x="6253163" y="3433763"/>
          <p14:tracePt t="59473" x="6040438" y="3160713"/>
          <p14:tracePt t="59481" x="5905500" y="2906713"/>
          <p14:tracePt t="59488" x="5761038" y="2608263"/>
          <p14:tracePt t="59495" x="5675313" y="2260600"/>
          <p14:tracePt t="59513" x="5624513" y="1835150"/>
          <p14:tracePt t="59518" x="5624513" y="1606550"/>
          <p14:tracePt t="59528" x="5657850" y="1401763"/>
          <p14:tracePt t="59532" x="5683250" y="1266825"/>
          <p14:tracePt t="59541" x="5718175" y="1147763"/>
          <p14:tracePt t="59549" x="5751513" y="1069975"/>
          <p14:tracePt t="59565" x="5819775" y="935038"/>
          <p14:tracePt t="59570" x="5862638" y="858838"/>
          <p14:tracePt t="59576" x="5888038" y="808038"/>
          <p14:tracePt t="59588" x="5930900" y="755650"/>
          <p14:tracePt t="59594" x="5972175" y="688975"/>
          <p14:tracePt t="59602" x="6015038" y="636588"/>
          <p14:tracePt t="59607" x="6065838" y="585788"/>
          <p14:tracePt t="59617" x="6116638" y="534988"/>
          <p14:tracePt t="59620" x="6184900" y="492125"/>
          <p14:tracePt t="59630" x="6261100" y="450850"/>
          <p14:tracePt t="59642" x="6338888" y="407988"/>
          <p14:tracePt t="59648" x="6397625" y="374650"/>
          <p14:tracePt t="59650" x="6456363" y="357188"/>
          <p14:tracePt t="59658" x="6508750" y="331788"/>
          <p14:tracePt t="59666" x="6550025" y="331788"/>
          <p14:tracePt t="59672" x="6584950" y="331788"/>
          <p14:tracePt t="59681" x="6618288" y="331788"/>
          <p14:tracePt t="59688" x="6635750" y="331788"/>
          <p14:tracePt t="59695" x="6686550" y="339725"/>
          <p14:tracePt t="59703" x="6719888" y="365125"/>
          <p14:tracePt t="59710" x="6754813" y="400050"/>
          <p14:tracePt t="59718" x="6797675" y="433388"/>
          <p14:tracePt t="59725" x="6856413" y="476250"/>
          <p14:tracePt t="59733" x="6907213" y="527050"/>
          <p14:tracePt t="59743" x="6992938" y="585788"/>
          <p14:tracePt t="59749" x="7102475" y="714375"/>
          <p14:tracePt t="59755" x="7239000" y="892175"/>
          <p14:tracePt t="59762" x="7400925" y="1096963"/>
          <p14:tracePt t="59768" x="7485063" y="1241425"/>
          <p14:tracePt t="59777" x="7561263" y="1360488"/>
          <p14:tracePt t="59783" x="7621588" y="1470025"/>
          <p14:tracePt t="59795" x="7662863" y="1581150"/>
          <p14:tracePt t="59799" x="7697788" y="1716088"/>
          <p14:tracePt t="59807" x="7731125" y="1938338"/>
          <p14:tracePt t="59814" x="7740650" y="2116138"/>
          <p14:tracePt t="59822" x="7740650" y="2260600"/>
          <p14:tracePt t="59829" x="7723188" y="2405063"/>
          <p14:tracePt t="59842" x="7705725" y="2532063"/>
          <p14:tracePt t="59848" x="7672388" y="2633663"/>
          <p14:tracePt t="59850" x="7621588" y="2719388"/>
          <p14:tracePt t="59858" x="7596188" y="2787650"/>
          <p14:tracePt t="59866" x="7535863" y="2863850"/>
          <p14:tracePt t="59873" x="7485063" y="2914650"/>
          <p14:tracePt t="59881" x="7434263" y="2965450"/>
          <p14:tracePt t="59889" x="7366000" y="3025775"/>
          <p14:tracePt t="59895" x="7289800" y="3067050"/>
          <p14:tracePt t="59904" x="7188200" y="3101975"/>
          <p14:tracePt t="59910" x="7077075" y="3109913"/>
          <p14:tracePt t="59918" x="6915150" y="3109913"/>
          <p14:tracePt t="59925" x="6737350" y="3084513"/>
          <p14:tracePt t="59934" x="6516688" y="2974975"/>
          <p14:tracePt t="59940" x="6286500" y="2820988"/>
          <p14:tracePt t="59947" x="6049963" y="2633663"/>
          <p14:tracePt t="59956" x="5827713" y="2438400"/>
          <p14:tracePt t="59963" x="5505450" y="2022475"/>
          <p14:tracePt t="59978" x="5191125" y="1487488"/>
          <p14:tracePt t="59983" x="5165725" y="1300163"/>
          <p14:tracePt t="59993" x="5165725" y="1036638"/>
          <p14:tracePt t="60000" x="5191125" y="765175"/>
          <p14:tracePt t="60007" x="5259388" y="552450"/>
          <p14:tracePt t="60015" x="5335588" y="433388"/>
          <p14:tracePt t="60025" x="5403850" y="331788"/>
          <p14:tracePt t="60029" x="5446713" y="263525"/>
          <p14:tracePt t="60041" x="5480050" y="238125"/>
          <p14:tracePt t="60048" x="5548313" y="195263"/>
          <p14:tracePt t="60053" x="5641975" y="152400"/>
          <p14:tracePt t="60059" x="5751513" y="119063"/>
          <p14:tracePt t="60067" x="5895975" y="101600"/>
          <p14:tracePt t="60073" x="6040438" y="111125"/>
          <p14:tracePt t="60081" x="6151563" y="127000"/>
          <p14:tracePt t="60088" x="6253163" y="187325"/>
          <p14:tracePt t="60098" x="6364288" y="296863"/>
          <p14:tracePt t="60102" x="6524625" y="577850"/>
          <p14:tracePt t="60111" x="6669088" y="935038"/>
          <p14:tracePt t="60120" x="6745288" y="1300163"/>
          <p14:tracePt t="60128" x="6788150" y="1885950"/>
          <p14:tracePt t="60133" x="6788150" y="2200275"/>
          <p14:tracePt t="60143" x="6780213" y="2413000"/>
          <p14:tracePt t="60148" x="6737350" y="2608263"/>
          <p14:tracePt t="60155" x="6704013" y="2778125"/>
          <p14:tracePt t="60163" x="6653213" y="2932113"/>
          <p14:tracePt t="60169" x="6618288" y="3008313"/>
          <p14:tracePt t="60177" x="6559550" y="3084513"/>
          <p14:tracePt t="60186" x="6483350" y="3144838"/>
          <p14:tracePt t="60193" x="6354763" y="3203575"/>
          <p14:tracePt t="60199" x="6210300" y="3228975"/>
          <p14:tracePt t="60208" x="6040438" y="3228975"/>
          <p14:tracePt t="60214" x="5880100" y="3211513"/>
          <p14:tracePt t="60222" x="5632450" y="3094038"/>
          <p14:tracePt t="60230" x="5368925" y="2922588"/>
          <p14:tracePt t="60238" x="5165725" y="2778125"/>
          <p14:tracePt t="60243" x="5054600" y="2676525"/>
          <p14:tracePt t="60251" x="4927600" y="2524125"/>
          <p14:tracePt t="60258" x="4826000" y="2354263"/>
          <p14:tracePt t="60266" x="4775200" y="2184400"/>
          <p14:tracePt t="60275" x="4749800" y="2065338"/>
          <p14:tracePt t="60281" x="4749800" y="1963738"/>
          <p14:tracePt t="60295" x="4765675" y="1860550"/>
          <p14:tracePt t="60298" x="4808538" y="1784350"/>
          <p14:tracePt t="60303" x="4884738" y="1690688"/>
          <p14:tracePt t="60311" x="4962525" y="1639888"/>
          <p14:tracePt t="60321" x="5072063" y="1555750"/>
          <p14:tracePt t="60325" x="5199063" y="1512888"/>
          <p14:tracePt t="60334" x="5353050" y="1462088"/>
          <p14:tracePt t="60342" x="5505450" y="1444625"/>
          <p14:tracePt t="60347" x="5667375" y="1462088"/>
          <p14:tracePt t="60355" x="5776913" y="1512888"/>
          <p14:tracePt t="60363" x="5888038" y="1581150"/>
          <p14:tracePt t="60370" x="6024563" y="1751013"/>
          <p14:tracePt t="60377" x="6194425" y="2108200"/>
          <p14:tracePt t="60385" x="6270625" y="2344738"/>
          <p14:tracePt t="60392" x="6311900" y="2516188"/>
          <p14:tracePt t="60400" x="6311900" y="2600325"/>
          <p14:tracePt t="60409" x="6321425" y="2668588"/>
          <p14:tracePt t="60416" x="6329363" y="2701925"/>
          <p14:tracePt t="60422" x="6329363" y="2727325"/>
          <p14:tracePt t="60430" x="6329363" y="2744788"/>
          <p14:tracePt t="60445" x="6329363" y="2752725"/>
          <p14:tracePt t="60451" x="6329363" y="2762250"/>
          <p14:tracePt t="60504" x="6321425" y="2752725"/>
          <p14:tracePt t="60526" x="6321425" y="2744788"/>
          <p14:tracePt t="60540" x="6321425" y="2736850"/>
          <p14:tracePt t="60550" x="6321425" y="2727325"/>
          <p14:tracePt t="62777" x="6261100" y="2686050"/>
          <p14:tracePt t="62784" x="6194425" y="2633663"/>
          <p14:tracePt t="62792" x="6134100" y="2592388"/>
          <p14:tracePt t="62799" x="6091238" y="2549525"/>
          <p14:tracePt t="62808" x="6065838" y="2532063"/>
          <p14:tracePt t="62813" x="6057900" y="2516188"/>
          <p14:tracePt t="62822" x="6032500" y="2498725"/>
          <p14:tracePt t="62829" x="6015038" y="2481263"/>
          <p14:tracePt t="62836" x="6007100" y="2463800"/>
          <p14:tracePt t="62843" x="5989638" y="2455863"/>
          <p14:tracePt t="62850" x="5989638" y="2438400"/>
          <p14:tracePt t="62858" x="5981700" y="2430463"/>
          <p14:tracePt t="62865" x="5981700" y="2422525"/>
          <p14:tracePt t="62874" x="5972175" y="2413000"/>
          <p14:tracePt t="62879" x="5964238" y="2405063"/>
          <p14:tracePt t="62888" x="5964238" y="2387600"/>
          <p14:tracePt t="62895" x="5964238" y="2379663"/>
          <p14:tracePt t="62903" x="5956300" y="2371725"/>
          <p14:tracePt t="62911" x="5956300" y="2362200"/>
          <p14:tracePt t="62917" x="5956300" y="2354263"/>
          <p14:tracePt t="62925" x="5956300" y="2344738"/>
          <p14:tracePt t="62933" x="5956300" y="2336800"/>
          <p14:tracePt t="62941" x="5956300" y="2328863"/>
          <p14:tracePt t="62946" x="5956300" y="2311400"/>
          <p14:tracePt t="62953" x="5972175" y="2286000"/>
          <p14:tracePt t="62961" x="5981700" y="2252663"/>
          <p14:tracePt t="62972" x="5989638" y="2227263"/>
          <p14:tracePt t="62988" x="6032500" y="2184400"/>
          <p14:tracePt t="62992" x="6049963" y="2159000"/>
          <p14:tracePt t="62999" x="6057900" y="2141538"/>
          <p14:tracePt t="63008" x="6075363" y="2124075"/>
          <p14:tracePt t="63024" x="6091238" y="2108200"/>
          <p14:tracePt t="63031" x="6091238" y="2098675"/>
          <p14:tracePt t="63045" x="6100763" y="2090738"/>
          <p14:tracePt t="63050" x="6108700" y="2090738"/>
          <p14:tracePt t="63058" x="6108700" y="2082800"/>
          <p14:tracePt t="63083" x="6108700" y="2073275"/>
          <p14:tracePt t="63087" x="6108700" y="2065338"/>
          <p14:tracePt t="63096" x="6108700" y="2055813"/>
          <p14:tracePt t="63136" x="6108700" y="2047875"/>
          <p14:tracePt t="63162" x="6108700" y="2039938"/>
          <p14:tracePt t="63517" x="6202363" y="2141538"/>
          <p14:tracePt t="63524" x="6270625" y="2227263"/>
          <p14:tracePt t="63532" x="6321425" y="2311400"/>
          <p14:tracePt t="63539" x="6354763" y="2371725"/>
          <p14:tracePt t="63546" x="6380163" y="2430463"/>
          <p14:tracePt t="63555" x="6389688" y="2481263"/>
          <p14:tracePt t="63562" x="6397625" y="2524125"/>
          <p14:tracePt t="63573" x="6397625" y="2592388"/>
          <p14:tracePt t="63578" x="6389688" y="2668588"/>
          <p14:tracePt t="63585" x="6380163" y="2752725"/>
          <p14:tracePt t="63592" x="6364288" y="2813050"/>
          <p14:tracePt t="63599" x="6338888" y="2881313"/>
          <p14:tracePt t="63609" x="6311900" y="2940050"/>
          <p14:tracePt t="63614" x="6270625" y="3016250"/>
          <p14:tracePt t="63622" x="6227763" y="3041650"/>
          <p14:tracePt t="63633" x="6176963" y="3084513"/>
          <p14:tracePt t="63638" x="6075363" y="3119438"/>
          <p14:tracePt t="63644" x="5946775" y="3135313"/>
          <p14:tracePt t="63651" x="5845175" y="3127375"/>
          <p14:tracePt t="63662" x="5743575" y="3109913"/>
          <p14:tracePt t="63665" x="5641975" y="3059113"/>
          <p14:tracePt t="63680" x="5538788" y="3000375"/>
          <p14:tracePt t="63683" x="5446713" y="2932113"/>
          <p14:tracePt t="63688" x="5327650" y="2787650"/>
          <p14:tracePt t="63695" x="5157788" y="2532063"/>
          <p14:tracePt t="63705" x="5013325" y="2252663"/>
          <p14:tracePt t="63710" x="4953000" y="1997075"/>
          <p14:tracePt t="63719" x="4927600" y="1835150"/>
          <p14:tracePt t="63726" x="4927600" y="1674813"/>
          <p14:tracePt t="63731" x="4953000" y="1495425"/>
          <p14:tracePt t="63742" x="5003800" y="1343025"/>
          <p14:tracePt t="63746" x="5080000" y="1206500"/>
          <p14:tracePt t="63753" x="5165725" y="1112838"/>
          <p14:tracePt t="63761" x="5241925" y="1036638"/>
          <p14:tracePt t="63770" x="5421313" y="935038"/>
          <p14:tracePt t="63776" x="5718175" y="833438"/>
          <p14:tracePt t="63784" x="5997575" y="765175"/>
          <p14:tracePt t="63792" x="6261100" y="765175"/>
          <p14:tracePt t="63798" x="6542088" y="808038"/>
          <p14:tracePt t="63807" x="6831013" y="909638"/>
          <p14:tracePt t="63814" x="7112000" y="1069975"/>
          <p14:tracePt t="63821" x="7383463" y="1282700"/>
          <p14:tracePt t="63828" x="7629525" y="1512888"/>
          <p14:tracePt t="63839" x="8045450" y="2039938"/>
          <p14:tracePt t="63843" x="8240713" y="2303463"/>
          <p14:tracePt t="63850" x="8351838" y="2473325"/>
          <p14:tracePt t="63858" x="8428038" y="2592388"/>
          <p14:tracePt t="63864" x="8488363" y="2727325"/>
          <p14:tracePt t="63873" x="8529638" y="2855913"/>
          <p14:tracePt t="63879" x="8555038" y="2982913"/>
          <p14:tracePt t="63886" x="8564563" y="3084513"/>
          <p14:tracePt t="63894" x="8564563" y="3170238"/>
          <p14:tracePt t="63903" x="8547100" y="3246438"/>
          <p14:tracePt t="63909" x="8513763" y="3322638"/>
          <p14:tracePt t="63916" x="8453438" y="3398838"/>
          <p14:tracePt t="63925" x="8377238" y="3484563"/>
          <p14:tracePt t="63931" x="8308975" y="3535363"/>
          <p14:tracePt t="63941" x="8189913" y="3594100"/>
          <p14:tracePt t="63948" x="8045450" y="3646488"/>
          <p14:tracePt t="63954" x="7893050" y="3654425"/>
          <p14:tracePt t="63961" x="7740650" y="3654425"/>
          <p14:tracePt t="63971" x="7553325" y="3636963"/>
          <p14:tracePt t="63976" x="7408863" y="3603625"/>
          <p14:tracePt t="63984" x="7256463" y="3527425"/>
          <p14:tracePt t="63992" x="7137400" y="3449638"/>
          <p14:tracePt t="63998" x="7034213" y="3373438"/>
          <p14:tracePt t="64008" x="6942138" y="3314700"/>
          <p14:tracePt t="64013" x="6873875" y="3263900"/>
          <p14:tracePt t="64022" x="6823075" y="3203575"/>
          <p14:tracePt t="64028" x="6788150" y="3170238"/>
          <p14:tracePt t="64040" x="6754813" y="3119438"/>
          <p14:tracePt t="64044" x="6711950" y="3025775"/>
          <p14:tracePt t="64053" x="6686550" y="2897188"/>
          <p14:tracePt t="64058" x="6686550" y="2744788"/>
          <p14:tracePt t="64065" x="6711950" y="2617788"/>
          <p14:tracePt t="64073" x="6762750" y="2489200"/>
          <p14:tracePt t="64081" x="6823075" y="2379663"/>
          <p14:tracePt t="64089" x="6899275" y="2303463"/>
          <p14:tracePt t="64096" x="6975475" y="2235200"/>
          <p14:tracePt t="64105" x="7137400" y="2159000"/>
          <p14:tracePt t="64113" x="7383463" y="2108200"/>
          <p14:tracePt t="64119" x="7621588" y="2090738"/>
          <p14:tracePt t="64127" x="7885113" y="2149475"/>
          <p14:tracePt t="64139" x="8258175" y="2387600"/>
          <p14:tracePt t="64145" x="8359775" y="2481263"/>
          <p14:tracePt t="64155" x="8496300" y="2608263"/>
          <p14:tracePt t="64165" x="8572500" y="2701925"/>
          <p14:tracePt t="64171" x="8632825" y="2778125"/>
          <p14:tracePt t="64177" x="8658225" y="2855913"/>
          <p14:tracePt t="64188" x="8683625" y="2914650"/>
          <p14:tracePt t="64194" x="8683625" y="2974975"/>
          <p14:tracePt t="64199" x="8666163" y="3033713"/>
          <p14:tracePt t="64210" x="8615363" y="3127375"/>
          <p14:tracePt t="64214" x="8529638" y="3195638"/>
          <p14:tracePt t="64221" x="8453438" y="3279775"/>
          <p14:tracePt t="64230" x="8318500" y="3365500"/>
          <p14:tracePt t="64236" x="8105775" y="3459163"/>
          <p14:tracePt t="64242" x="7893050" y="3535363"/>
          <p14:tracePt t="64250" x="7688263" y="3586163"/>
          <p14:tracePt t="64259" x="7535863" y="3603625"/>
          <p14:tracePt t="64265" x="7340600" y="3594100"/>
          <p14:tracePt t="64273" x="7077075" y="3535363"/>
          <p14:tracePt t="64280" x="6813550" y="3433763"/>
          <p14:tracePt t="64288" x="6618288" y="3330575"/>
          <p14:tracePt t="64296" x="6465888" y="3221038"/>
          <p14:tracePt t="64304" x="6321425" y="3109913"/>
          <p14:tracePt t="64310" x="6142038" y="2922588"/>
          <p14:tracePt t="64319" x="5956300" y="2686050"/>
          <p14:tracePt t="64324" x="5802313" y="2430463"/>
          <p14:tracePt t="64331" x="5735638" y="2243138"/>
          <p14:tracePt t="64340" x="5700713" y="2098675"/>
          <p14:tracePt t="64347" x="5675313" y="1971675"/>
          <p14:tracePt t="64355" x="5675313" y="1835150"/>
          <p14:tracePt t="64362" x="5692775" y="1716088"/>
          <p14:tracePt t="64371" x="5708650" y="1614488"/>
          <p14:tracePt t="64377" x="5743575" y="1538288"/>
          <p14:tracePt t="64384" x="5776913" y="1477963"/>
          <p14:tracePt t="64392" x="5802313" y="1427163"/>
          <p14:tracePt t="64401" x="5837238" y="1393825"/>
          <p14:tracePt t="64406" x="5880100" y="1368425"/>
          <p14:tracePt t="64415" x="5930900" y="1343025"/>
          <p14:tracePt t="64419" x="6015038" y="1325563"/>
          <p14:tracePt t="64429" x="6134100" y="1333500"/>
          <p14:tracePt t="64437" x="6245225" y="1368425"/>
          <p14:tracePt t="64445" x="6338888" y="1436688"/>
          <p14:tracePt t="64450" x="6430963" y="1504950"/>
          <p14:tracePt t="64457" x="6534150" y="1631950"/>
          <p14:tracePt t="64465" x="6600825" y="1733550"/>
          <p14:tracePt t="64474" x="6661150" y="1852613"/>
          <p14:tracePt t="64479" x="6694488" y="1938338"/>
          <p14:tracePt t="64489" x="6704013" y="2055813"/>
          <p14:tracePt t="64495" x="6704013" y="2184400"/>
          <p14:tracePt t="64503" x="6704013" y="2252663"/>
          <p14:tracePt t="64510" x="6678613" y="2319338"/>
          <p14:tracePt t="64517" x="6661150" y="2362200"/>
          <p14:tracePt t="64525" x="6635750" y="2405063"/>
          <p14:tracePt t="64532" x="6610350" y="2422525"/>
          <p14:tracePt t="64543" x="6559550" y="2463800"/>
          <p14:tracePt t="64546" x="6508750" y="2498725"/>
          <p14:tracePt t="64555" x="6423025" y="2541588"/>
          <p14:tracePt t="64562" x="6346825" y="2566988"/>
          <p14:tracePt t="64572" x="6270625" y="2574925"/>
          <p14:tracePt t="64579" x="6167438" y="2582863"/>
          <p14:tracePt t="64586" x="6083300" y="2582863"/>
          <p14:tracePt t="64592" x="6015038" y="2574925"/>
          <p14:tracePt t="64600" x="5956300" y="2557463"/>
          <p14:tracePt t="64606" x="5921375" y="2549525"/>
          <p14:tracePt t="64616" x="5895975" y="2541588"/>
          <p14:tracePt t="64624" x="5870575" y="2532063"/>
          <p14:tracePt t="64631" x="5862638" y="2516188"/>
          <p14:tracePt t="64635" x="5862638" y="2506663"/>
          <p14:tracePt t="64643" x="5845175" y="2498725"/>
          <p14:tracePt t="64649" x="5837238" y="2489200"/>
          <p14:tracePt t="64658" x="5819775" y="2473325"/>
          <p14:tracePt t="64668" x="5811838" y="2430463"/>
          <p14:tracePt t="64680" x="5802313" y="2336800"/>
          <p14:tracePt t="64688" x="5802313" y="2293938"/>
          <p14:tracePt t="64696" x="5802313" y="2268538"/>
          <p14:tracePt t="64707" x="5802313" y="2252663"/>
          <p14:tracePt t="64709" x="5802313" y="2243138"/>
          <p14:tracePt t="64718" x="5802313" y="2235200"/>
          <p14:tracePt t="64726" x="5802313" y="2227263"/>
          <p14:tracePt t="64732" x="5802313" y="2217738"/>
          <p14:tracePt t="64739" x="5802313" y="2209800"/>
          <p14:tracePt t="64769" x="5802313" y="2200275"/>
          <p14:tracePt t="64791" x="5802313" y="2192338"/>
          <p14:tracePt t="64836" x="5802313" y="2184400"/>
          <p14:tracePt t="64851" x="5802313" y="2174875"/>
          <p14:tracePt t="64858" x="5802313" y="2166938"/>
          <p14:tracePt t="64880" x="5802313" y="2159000"/>
          <p14:tracePt t="64886" x="5802313" y="2149475"/>
          <p14:tracePt t="64910" x="5802313" y="2141538"/>
          <p14:tracePt t="65022" x="5802313" y="2149475"/>
          <p14:tracePt t="65028" x="5845175" y="2243138"/>
          <p14:tracePt t="65035" x="5905500" y="2489200"/>
          <p14:tracePt t="65042" x="5938838" y="2660650"/>
          <p14:tracePt t="65050" x="5972175" y="2805113"/>
          <p14:tracePt t="65060" x="5997575" y="2922588"/>
          <p14:tracePt t="65064" x="6032500" y="3000375"/>
          <p14:tracePt t="65073" x="6040438" y="3127375"/>
          <p14:tracePt t="65080" x="6057900" y="3254375"/>
          <p14:tracePt t="65089" x="6065838" y="3322638"/>
          <p14:tracePt t="65095" x="6075363" y="3373438"/>
          <p14:tracePt t="65107" x="6075363" y="3390900"/>
          <p14:tracePt t="65113" x="6075363" y="3416300"/>
          <p14:tracePt t="65118" x="6075363" y="3433763"/>
          <p14:tracePt t="65125" x="6075363" y="3441700"/>
          <p14:tracePt t="65134" x="6075363" y="3449638"/>
          <p14:tracePt t="65140" x="6075363" y="3459163"/>
          <p14:tracePt t="65157" x="6075363" y="3467100"/>
          <p14:tracePt t="65171" x="6075363" y="3475038"/>
          <p14:tracePt t="65184" x="6075363" y="3484563"/>
          <p14:tracePt t="65280" x="6083300" y="3484563"/>
          <p14:tracePt t="65289" x="6091238" y="3398838"/>
          <p14:tracePt t="65296" x="6134100" y="3221038"/>
          <p14:tracePt t="65303" x="6176963" y="2990850"/>
          <p14:tracePt t="65311" x="6227763" y="2660650"/>
          <p14:tracePt t="65317" x="6261100" y="2387600"/>
          <p14:tracePt t="65324" x="6270625" y="2200275"/>
          <p14:tracePt t="65331" x="6296025" y="2065338"/>
          <p14:tracePt t="65341" x="6296025" y="1920875"/>
          <p14:tracePt t="65346" x="6311900" y="1776413"/>
          <p14:tracePt t="65354" x="6311900" y="1639888"/>
          <p14:tracePt t="65362" x="6311900" y="1538288"/>
          <p14:tracePt t="65370" x="6311900" y="1487488"/>
          <p14:tracePt t="65375" x="6311900" y="1452563"/>
          <p14:tracePt t="65384" x="6311900" y="1427163"/>
          <p14:tracePt t="65391" x="6311900" y="1411288"/>
          <p14:tracePt t="65406" x="6311900" y="1401763"/>
          <p14:tracePt t="65414" x="6311900" y="1393825"/>
          <p14:tracePt t="65429" x="6311900" y="1385888"/>
          <p14:tracePt t="65479" x="6311900" y="1419225"/>
          <p14:tracePt t="65486" x="6286500" y="1520825"/>
          <p14:tracePt t="65494" x="6278563" y="1665288"/>
          <p14:tracePt t="65502" x="6245225" y="1903413"/>
          <p14:tracePt t="65509" x="6227763" y="2235200"/>
          <p14:tracePt t="65516" x="6219825" y="2473325"/>
          <p14:tracePt t="65523" x="6219825" y="2643188"/>
          <p14:tracePt t="65531" x="6202363" y="2805113"/>
          <p14:tracePt t="65539" x="6202363" y="2974975"/>
          <p14:tracePt t="65547" x="6202363" y="3101975"/>
          <p14:tracePt t="65554" x="6202363" y="3186113"/>
          <p14:tracePt t="65561" x="6202363" y="3228975"/>
          <p14:tracePt t="65571" x="6202363" y="3263900"/>
          <p14:tracePt t="65577" x="6202363" y="3279775"/>
          <p14:tracePt t="65584" x="6202363" y="3297238"/>
          <p14:tracePt t="65592" x="6202363" y="3305175"/>
          <p14:tracePt t="65607" x="6202363" y="3314700"/>
          <p14:tracePt t="66148" x="6202363" y="3297238"/>
          <p14:tracePt t="66154" x="6194425" y="3254375"/>
          <p14:tracePt t="66161" x="6184900" y="3178175"/>
          <p14:tracePt t="66169" x="6184900" y="3084513"/>
          <p14:tracePt t="66176" x="6184900" y="2940050"/>
          <p14:tracePt t="66184" x="6184900" y="2762250"/>
          <p14:tracePt t="66193" x="6245225" y="2430463"/>
          <p14:tracePt t="66202" x="6303963" y="2174875"/>
          <p14:tracePt t="66209" x="6372225" y="1989138"/>
          <p14:tracePt t="66215" x="6491288" y="1741488"/>
          <p14:tracePt t="66221" x="6575425" y="1581150"/>
          <p14:tracePt t="66231" x="6653213" y="1487488"/>
          <p14:tracePt t="66238" x="6719888" y="1411288"/>
          <p14:tracePt t="66242" x="6762750" y="1368425"/>
          <p14:tracePt t="66250" x="6848475" y="1325563"/>
          <p14:tracePt t="66258" x="6942138" y="1292225"/>
          <p14:tracePt t="66264" x="7077075" y="1292225"/>
          <p14:tracePt t="66272" x="7213600" y="1317625"/>
          <p14:tracePt t="66278" x="7358063" y="1368425"/>
          <p14:tracePt t="66288" x="7459663" y="1427163"/>
          <p14:tracePt t="66294" x="7535863" y="1470025"/>
          <p14:tracePt t="66304" x="7586663" y="1512888"/>
          <p14:tracePt t="66309" x="7629525" y="1538288"/>
          <p14:tracePt t="66317" x="7662863" y="1581150"/>
          <p14:tracePt t="66326" x="7680325" y="1614488"/>
          <p14:tracePt t="66334" x="7705725" y="1674813"/>
          <p14:tracePt t="66339" x="7715250" y="1758950"/>
          <p14:tracePt t="66347" x="7697788" y="1852613"/>
          <p14:tracePt t="66353" x="7662863" y="1963738"/>
          <p14:tracePt t="66361" x="7629525" y="2055813"/>
          <p14:tracePt t="66370" x="7578725" y="2133600"/>
          <p14:tracePt t="66376" x="7535863" y="2192338"/>
          <p14:tracePt t="66384" x="7493000" y="2243138"/>
          <p14:tracePt t="66393" x="7467600" y="2268538"/>
          <p14:tracePt t="66397" x="7451725" y="2286000"/>
          <p14:tracePt t="66405" x="7434263" y="2303463"/>
          <p14:tracePt t="66412" x="7416800" y="2319338"/>
          <p14:tracePt t="66419" x="7400925" y="2328863"/>
          <p14:tracePt t="66433" x="7373938" y="2344738"/>
          <p14:tracePt t="66440" x="7358063" y="2344738"/>
          <p14:tracePt t="66450" x="7340600" y="2354263"/>
          <p14:tracePt t="66458" x="7340600" y="2362200"/>
          <p14:tracePt t="66464" x="7332663" y="2362200"/>
          <p14:tracePt t="66917" x="7477125" y="2344738"/>
          <p14:tracePt t="66924" x="7756525" y="2278063"/>
          <p14:tracePt t="66931" x="7986713" y="2235200"/>
          <p14:tracePt t="66939" x="8189913" y="2174875"/>
          <p14:tracePt t="66946" x="8435975" y="2133600"/>
          <p14:tracePt t="66953" x="8742363" y="2098675"/>
          <p14:tracePt t="66960" x="9039225" y="2082800"/>
          <p14:tracePt t="66970" x="9244013" y="2090738"/>
          <p14:tracePt t="66976" x="9405938" y="2090738"/>
          <p14:tracePt t="66983" x="9532938" y="2098675"/>
          <p14:tracePt t="66990" x="9617075" y="2108200"/>
          <p14:tracePt t="66998" x="9694863" y="2133600"/>
          <p14:tracePt t="67007" x="9761538" y="2141538"/>
          <p14:tracePt t="67012" x="9821863" y="2149475"/>
          <p14:tracePt t="67020" x="9855200" y="2166938"/>
          <p14:tracePt t="67028" x="9890125" y="2174875"/>
          <p14:tracePt t="67037" x="9915525" y="2184400"/>
          <p14:tracePt t="67043" x="9931400" y="2192338"/>
          <p14:tracePt t="67049" x="9940925" y="2192338"/>
          <p14:tracePt t="67057" x="9948863" y="2200275"/>
          <p14:tracePt t="67064" x="9956800" y="2200275"/>
          <p14:tracePt t="67072" x="9956800" y="2209800"/>
          <p14:tracePt t="67079" x="9966325" y="2209800"/>
          <p14:tracePt t="67086" x="9974263" y="2217738"/>
          <p14:tracePt t="67093" x="9974263" y="2227263"/>
          <p14:tracePt t="67105" x="9974263" y="2235200"/>
          <p14:tracePt t="67110" x="9974263" y="2268538"/>
          <p14:tracePt t="67118" x="9974263" y="2303463"/>
          <p14:tracePt t="67125" x="9966325" y="2328863"/>
          <p14:tracePt t="67134" x="9948863" y="2379663"/>
          <p14:tracePt t="67139" x="9915525" y="2413000"/>
          <p14:tracePt t="67147" x="9890125" y="2463800"/>
          <p14:tracePt t="67155" x="9829800" y="2532063"/>
          <p14:tracePt t="67161" x="9771063" y="2608263"/>
          <p14:tracePt t="67177" x="9710738" y="2660650"/>
          <p14:tracePt t="67180" x="9626600" y="2736850"/>
          <p14:tracePt t="67182" x="9507538" y="2805113"/>
          <p14:tracePt t="67191" x="9353550" y="2863850"/>
          <p14:tracePt t="67199" x="9175750" y="2922588"/>
          <p14:tracePt t="67207" x="9005888" y="2957513"/>
          <p14:tracePt t="67215" x="8853488" y="2974975"/>
          <p14:tracePt t="67221" x="8691563" y="2965450"/>
          <p14:tracePt t="67229" x="8539163" y="2940050"/>
          <p14:tracePt t="67238" x="8369300" y="2906713"/>
          <p14:tracePt t="67246" x="8250238" y="2855913"/>
          <p14:tracePt t="67250" x="8147050" y="2813050"/>
          <p14:tracePt t="67257" x="8054975" y="2752725"/>
          <p14:tracePt t="67265" x="7986713" y="2701925"/>
          <p14:tracePt t="67273" x="7935913" y="2651125"/>
          <p14:tracePt t="67279" x="7842250" y="2557463"/>
          <p14:tracePt t="67285" x="7773988" y="2463800"/>
          <p14:tracePt t="67293" x="7715250" y="2344738"/>
          <p14:tracePt t="67305" x="7654925" y="2192338"/>
          <p14:tracePt t="67309" x="7621588" y="2065338"/>
          <p14:tracePt t="67317" x="7604125" y="1954213"/>
          <p14:tracePt t="67323" x="7586663" y="1860550"/>
          <p14:tracePt t="67331" x="7586663" y="1776413"/>
          <p14:tracePt t="67339" x="7586663" y="1708150"/>
          <p14:tracePt t="67346" x="7586663" y="1649413"/>
          <p14:tracePt t="67354" x="7596188" y="1571625"/>
          <p14:tracePt t="67361" x="7621588" y="1495425"/>
          <p14:tracePt t="67369" x="7662863" y="1411288"/>
          <p14:tracePt t="67376" x="7731125" y="1317625"/>
          <p14:tracePt t="67382" x="7799388" y="1223963"/>
          <p14:tracePt t="67390" x="7885113" y="1155700"/>
          <p14:tracePt t="67399" x="8020050" y="1069975"/>
          <p14:tracePt t="67407" x="8189913" y="968375"/>
          <p14:tracePt t="67414" x="8435975" y="858838"/>
          <p14:tracePt t="67420" x="8699500" y="755650"/>
          <p14:tracePt t="67428" x="9048750" y="663575"/>
          <p14:tracePt t="67439" x="9388475" y="595313"/>
          <p14:tracePt t="67441" x="9710738" y="560388"/>
          <p14:tracePt t="67449" x="9999663" y="560388"/>
          <p14:tracePt t="67457" x="10237788" y="560388"/>
          <p14:tracePt t="67464" x="10450513" y="577850"/>
          <p14:tracePt t="67472" x="10679113" y="620713"/>
          <p14:tracePt t="67479" x="10848975" y="663575"/>
          <p14:tracePt t="67487" x="11028363" y="714375"/>
          <p14:tracePt t="67495" x="11155363" y="773113"/>
          <p14:tracePt t="67503" x="11291888" y="866775"/>
          <p14:tracePt t="67510" x="11469688" y="977900"/>
          <p14:tracePt t="67518" x="11588750" y="1062038"/>
          <p14:tracePt t="67526" x="11707813" y="1147763"/>
          <p14:tracePt t="67530" x="11834813" y="1274763"/>
          <p14:tracePt t="67539" x="11953875" y="1452563"/>
          <p14:tracePt t="67546" x="12072938" y="1649413"/>
          <p14:tracePt t="67554" x="12149138" y="1784350"/>
          <p14:tracePt t="67610" x="12098338" y="2701925"/>
          <p14:tracePt t="67616" x="12030075" y="2787650"/>
          <p14:tracePt t="67623" x="11961813" y="2871788"/>
          <p14:tracePt t="67629" x="11885613" y="2940050"/>
          <p14:tracePt t="67639" x="11741150" y="3025775"/>
          <p14:tracePt t="67645" x="11588750" y="3094038"/>
          <p14:tracePt t="67650" x="11410950" y="3160713"/>
          <p14:tracePt t="67657" x="11180763" y="3203575"/>
          <p14:tracePt t="67666" x="10960100" y="3238500"/>
          <p14:tracePt t="67671" x="10729913" y="3238500"/>
          <p14:tracePt t="67680" x="10433050" y="3211513"/>
          <p14:tracePt t="67688" x="10110788" y="3119438"/>
          <p14:tracePt t="67697" x="9761538" y="2990850"/>
          <p14:tracePt t="67705" x="9447213" y="2805113"/>
          <p14:tracePt t="67714" x="9167813" y="2625725"/>
          <p14:tracePt t="67716" x="8929688" y="2463800"/>
          <p14:tracePt t="67727" x="8767763" y="2319338"/>
          <p14:tracePt t="67734" x="8564563" y="2073275"/>
          <p14:tracePt t="67739" x="8402638" y="1870075"/>
          <p14:tracePt t="67747" x="8291513" y="1674813"/>
          <p14:tracePt t="67755" x="8232775" y="1512888"/>
          <p14:tracePt t="67762" x="8207375" y="1350963"/>
          <p14:tracePt t="67770" x="8207375" y="1198563"/>
          <p14:tracePt t="67775" x="8224838" y="993775"/>
          <p14:tracePt t="67783" x="8308975" y="730250"/>
          <p14:tracePt t="67792" x="8377238" y="552450"/>
          <p14:tracePt t="67799" x="8504238" y="322263"/>
          <p14:tracePt t="67809" x="8623300" y="76200"/>
          <p14:tracePt t="67947" x="11206163" y="263525"/>
          <p14:tracePt t="67953" x="11147425" y="466725"/>
          <p14:tracePt t="67960" x="11079163" y="679450"/>
          <p14:tracePt t="67968" x="10968038" y="874713"/>
          <p14:tracePt t="67975" x="10866438" y="1069975"/>
          <p14:tracePt t="67983" x="10729913" y="1249363"/>
          <p14:tracePt t="67992" x="10637838" y="1350963"/>
          <p14:tracePt t="67999" x="10526713" y="1436688"/>
          <p14:tracePt t="68005" x="10407650" y="1504950"/>
          <p14:tracePt t="68013" x="10280650" y="1563688"/>
          <p14:tracePt t="68019" x="10161588" y="1589088"/>
          <p14:tracePt t="68028" x="10034588" y="1614488"/>
          <p14:tracePt t="68041" x="9923463" y="1622425"/>
          <p14:tracePt t="68044" x="9821863" y="1622425"/>
          <p14:tracePt t="68050" x="9736138" y="1597025"/>
          <p14:tracePt t="68056" x="9659938" y="1581150"/>
          <p14:tracePt t="68065" x="9591675" y="1538288"/>
          <p14:tracePt t="68072" x="9515475" y="1452563"/>
          <p14:tracePt t="68079" x="9456738" y="1368425"/>
          <p14:tracePt t="68087" x="9396413" y="1257300"/>
          <p14:tracePt t="68096" x="9353550" y="1147763"/>
          <p14:tracePt t="68103" x="9328150" y="1019175"/>
          <p14:tracePt t="68109" x="9320213" y="884238"/>
          <p14:tracePt t="68118" x="9320213" y="798513"/>
          <p14:tracePt t="68125" x="9345613" y="714375"/>
          <p14:tracePt t="68130" x="9371013" y="654050"/>
          <p14:tracePt t="68138" x="9413875" y="603250"/>
          <p14:tracePt t="68146" x="9482138" y="544513"/>
          <p14:tracePt t="68153" x="9583738" y="501650"/>
          <p14:tracePt t="68162" x="9702800" y="466725"/>
          <p14:tracePt t="68170" x="9839325" y="466725"/>
          <p14:tracePt t="68177" x="10017125" y="484188"/>
          <p14:tracePt t="68194" x="10331450" y="611188"/>
          <p14:tracePt t="68199" x="10442575" y="679450"/>
          <p14:tracePt t="68206" x="10534650" y="790575"/>
          <p14:tracePt t="68214" x="10663238" y="993775"/>
          <p14:tracePt t="68224" x="10798175" y="1368425"/>
          <p14:tracePt t="68229" x="10833100" y="1639888"/>
          <p14:tracePt t="68237" x="10841038" y="1885950"/>
          <p14:tracePt t="68242" x="10841038" y="2039938"/>
          <p14:tracePt t="68252" x="10807700" y="2200275"/>
          <p14:tracePt t="68262" x="10729913" y="2387600"/>
          <p14:tracePt t="68267" x="10653713" y="2524125"/>
          <p14:tracePt t="68284" x="10501313" y="2686050"/>
          <p14:tracePt t="68292" x="10382250" y="2752725"/>
          <p14:tracePt t="68303" x="10220325" y="2830513"/>
          <p14:tracePt t="68318" x="9779000" y="2922588"/>
          <p14:tracePt t="68327" x="9380538" y="2889250"/>
          <p14:tracePt t="68336" x="9201150" y="2830513"/>
          <p14:tracePt t="68343" x="9064625" y="2752725"/>
          <p14:tracePt t="68357" x="8878888" y="2617788"/>
          <p14:tracePt t="68370" x="8828088" y="2574925"/>
          <p14:tracePt t="68385" x="8750300" y="2473325"/>
          <p14:tracePt t="68391" x="8742363" y="2379663"/>
          <p14:tracePt t="68410" x="8777288" y="2209800"/>
          <p14:tracePt t="68423" x="8912225" y="2047875"/>
          <p14:tracePt t="68439" x="9244013" y="1878013"/>
          <p14:tracePt t="68460" x="10075863" y="1758950"/>
          <p14:tracePt t="68475" x="10323513" y="1860550"/>
          <p14:tracePt t="68488" x="10382250" y="1920875"/>
          <p14:tracePt t="68502" x="10577513" y="2252663"/>
          <p14:tracePt t="68517" x="10628313" y="2668588"/>
          <p14:tracePt t="68525" x="10612438" y="2838450"/>
          <p14:tracePt t="68531" x="10594975" y="2914650"/>
          <p14:tracePt t="68538" x="10560050" y="2965450"/>
          <p14:tracePt t="68548" x="10534650" y="3016250"/>
          <p14:tracePt t="68554" x="10509250" y="3041650"/>
          <p14:tracePt t="68561" x="10475913" y="3059113"/>
          <p14:tracePt t="68573" x="10425113" y="3076575"/>
          <p14:tracePt t="68577" x="10364788" y="3094038"/>
          <p14:tracePt t="68583" x="10306050" y="3109913"/>
          <p14:tracePt t="68589" x="10263188" y="3109913"/>
          <p14:tracePt t="68597" x="10186988" y="3101975"/>
          <p14:tracePt t="68605" x="10136188" y="3084513"/>
          <p14:tracePt t="68612" x="10118725" y="3076575"/>
          <p14:tracePt t="68620" x="10093325" y="3067050"/>
          <p14:tracePt t="68626" x="10075863" y="3059113"/>
          <p14:tracePt t="68635" x="10059988" y="3059113"/>
          <p14:tracePt t="68649" x="10050463" y="3051175"/>
          <p14:tracePt t="68657" x="10042525" y="3041650"/>
          <p14:tracePt t="68679" x="10034588" y="3041650"/>
          <p14:tracePt t="68716" x="10025063" y="3041650"/>
          <p14:tracePt t="68741" x="10017125" y="3041650"/>
          <p14:tracePt t="68765" x="10009188" y="3041650"/>
          <p14:tracePt t="68784" x="9999663" y="3041650"/>
          <p14:tracePt t="68807" x="9991725" y="3041650"/>
          <p14:tracePt t="68816" x="9974263" y="3041650"/>
          <p14:tracePt t="68823" x="9940925" y="3033713"/>
          <p14:tracePt t="68831" x="9855200" y="2990850"/>
          <p14:tracePt t="68844" x="9601200" y="2897188"/>
          <p14:tracePt t="68851" x="9380538" y="2787650"/>
          <p14:tracePt t="68859" x="9226550" y="2719388"/>
          <p14:tracePt t="68866" x="9107488" y="2660650"/>
          <p14:tracePt t="68874" x="8988425" y="2600325"/>
          <p14:tracePt t="68880" x="8929688" y="2582863"/>
          <p14:tracePt t="68889" x="8886825" y="2549525"/>
          <p14:tracePt t="68904" x="8843963" y="2541588"/>
          <p14:tracePt t="68913" x="8818563" y="2532063"/>
          <p14:tracePt t="68928" x="8802688" y="2524125"/>
          <p14:tracePt t="68935" x="8802688" y="2516188"/>
          <p14:tracePt t="68942" x="8793163" y="2506663"/>
          <p14:tracePt t="68948" x="8785225" y="2506663"/>
          <p14:tracePt t="68969" x="8777288" y="2506663"/>
          <p14:tracePt t="68977" x="8777288" y="2498725"/>
          <p14:tracePt t="68983" x="8767763" y="2489200"/>
          <p14:tracePt t="69028" x="8767763" y="2481263"/>
          <p14:tracePt t="69037" x="8767763" y="2473325"/>
          <p14:tracePt t="69049" x="8759825" y="2463800"/>
          <p14:tracePt t="69073" x="8750300" y="2455863"/>
          <p14:tracePt t="69079" x="8734425" y="2430463"/>
          <p14:tracePt t="69086" x="8724900" y="2379663"/>
          <p14:tracePt t="69095" x="8716963" y="2344738"/>
          <p14:tracePt t="69104" x="8716963" y="2328863"/>
          <p14:tracePt t="69109" x="8709025" y="2303463"/>
          <p14:tracePt t="69118" x="8699500" y="2268538"/>
          <p14:tracePt t="69123" x="8699500" y="2200275"/>
          <p14:tracePt t="69131" x="8709025" y="2082800"/>
          <p14:tracePt t="69139" x="8716963" y="1979613"/>
          <p14:tracePt t="69146" x="8724900" y="1885950"/>
          <p14:tracePt t="69153" x="8742363" y="1827213"/>
          <p14:tracePt t="69161" x="8742363" y="1793875"/>
          <p14:tracePt t="69169" x="8742363" y="1766888"/>
          <p14:tracePt t="69176" x="8742363" y="1758950"/>
          <p14:tracePt t="69183" x="8742363" y="1751013"/>
          <p14:tracePt t="69190" x="8742363" y="1741488"/>
          <p14:tracePt t="69206" x="8742363" y="1733550"/>
          <p14:tracePt t="69219" x="8742363" y="1725613"/>
          <p14:tracePt t="69323" x="8742363" y="1751013"/>
          <p14:tracePt t="69330" x="8759825" y="1827213"/>
          <p14:tracePt t="69338" x="8785225" y="1971675"/>
          <p14:tracePt t="69345" x="8802688" y="2098675"/>
          <p14:tracePt t="69354" x="8828088" y="2200275"/>
          <p14:tracePt t="69360" x="8853488" y="2286000"/>
          <p14:tracePt t="69369" x="8869363" y="2336800"/>
          <p14:tracePt t="69375" x="8878888" y="2371725"/>
          <p14:tracePt t="69382" x="8894763" y="2422525"/>
          <p14:tracePt t="69390" x="8904288" y="2438400"/>
          <p14:tracePt t="69397" x="8904288" y="2463800"/>
          <p14:tracePt t="69404" x="8912225" y="2481263"/>
          <p14:tracePt t="69413" x="8921750" y="2489200"/>
          <p14:tracePt t="69419" x="8921750" y="2498725"/>
          <p14:tracePt t="69427" x="8921750" y="2506663"/>
          <p14:tracePt t="69436" x="8921750" y="2516188"/>
          <p14:tracePt t="69450" x="8921750" y="2524125"/>
          <p14:tracePt t="69456" x="8921750" y="2532063"/>
          <p14:tracePt t="69464" x="8921750" y="2541588"/>
          <p14:tracePt t="69821" x="8921750" y="2549525"/>
          <p14:tracePt t="70442" x="8929688" y="2549525"/>
          <p14:tracePt t="85223" x="8793163" y="2549525"/>
          <p14:tracePt t="85230" x="8410575" y="2566988"/>
          <p14:tracePt t="85238" x="7943850" y="2582863"/>
          <p14:tracePt t="85247" x="7545388" y="2582863"/>
          <p14:tracePt t="85253" x="7188200" y="2625725"/>
          <p14:tracePt t="85260" x="6797675" y="2676525"/>
          <p14:tracePt t="85269" x="6440488" y="2711450"/>
          <p14:tracePt t="85275" x="6184900" y="2762250"/>
          <p14:tracePt t="85283" x="6015038" y="2795588"/>
          <p14:tracePt t="85292" x="5845175" y="2855913"/>
          <p14:tracePt t="85297" x="5708650" y="2897188"/>
          <p14:tracePt t="85306" x="5599113" y="2940050"/>
          <p14:tracePt t="85319" x="5454650" y="2990850"/>
          <p14:tracePt t="85327" x="5437188" y="3008313"/>
          <p14:tracePt t="85340" x="5411788" y="3016250"/>
          <p14:tracePt t="85345" x="5403850" y="3016250"/>
          <p14:tracePt t="85351" x="5394325" y="3025775"/>
          <p14:tracePt t="85357" x="5386388" y="3025775"/>
          <p14:tracePt t="85382" x="5378450" y="3025775"/>
          <p14:tracePt t="87023" x="5292725" y="3119438"/>
          <p14:tracePt t="87030" x="5148263" y="3279775"/>
          <p14:tracePt t="87040" x="5003800" y="3441700"/>
          <p14:tracePt t="87048" x="4868863" y="3578225"/>
          <p14:tracePt t="87054" x="4689475" y="3763963"/>
          <p14:tracePt t="87060" x="4562475" y="3943350"/>
          <p14:tracePt t="87069" x="4460875" y="4070350"/>
          <p14:tracePt t="87074" x="4375150" y="4164013"/>
          <p14:tracePt t="87082" x="4298950" y="4240213"/>
          <p14:tracePt t="87090" x="4230688" y="4325938"/>
          <p14:tracePt t="87098" x="4162425" y="4402138"/>
          <p14:tracePt t="87104" x="4111625" y="4452938"/>
          <p14:tracePt t="87113" x="4060825" y="4503738"/>
          <p14:tracePt t="87119" x="4002088" y="4572000"/>
          <p14:tracePt t="87126" x="3984625" y="4605338"/>
          <p14:tracePt t="87135" x="3959225" y="4640263"/>
          <p14:tracePt t="87141" x="3941763" y="4665663"/>
          <p14:tracePt t="87149" x="3933825" y="4683125"/>
          <p14:tracePt t="87157" x="3933825" y="4691063"/>
          <p14:tracePt t="87169" x="3925888" y="4691063"/>
          <p14:tracePt t="87171" x="3925888" y="4699000"/>
          <p14:tracePt t="87182" x="3916363" y="4699000"/>
          <p14:tracePt t="87185" x="3908425" y="4708525"/>
          <p14:tracePt t="87200" x="3908425" y="4716463"/>
          <p14:tracePt t="87267" x="3908425" y="4724400"/>
          <p14:tracePt t="87275" x="3908425" y="4733925"/>
          <p14:tracePt t="87297" x="3908425" y="4741863"/>
          <p14:tracePt t="87305" x="3916363" y="4749800"/>
          <p14:tracePt t="87312" x="3925888" y="4759325"/>
          <p14:tracePt t="87323" x="3925888" y="4775200"/>
          <p14:tracePt t="87325" x="3941763" y="4784725"/>
          <p14:tracePt t="87337" x="3959225" y="4792663"/>
          <p14:tracePt t="87344" x="3984625" y="4810125"/>
          <p14:tracePt t="87351" x="4017963" y="4835525"/>
          <p14:tracePt t="87356" x="4044950" y="4852988"/>
          <p14:tracePt t="87367" x="4078288" y="4878388"/>
          <p14:tracePt t="87369" x="4129088" y="4911725"/>
          <p14:tracePt t="87383" x="4171950" y="4937125"/>
          <p14:tracePt t="87388" x="4222750" y="4972050"/>
          <p14:tracePt t="87393" x="4273550" y="4987925"/>
          <p14:tracePt t="87400" x="4324350" y="5022850"/>
          <p14:tracePt t="87410" x="4375150" y="5048250"/>
          <p14:tracePt t="87415" x="4418013" y="5081588"/>
          <p14:tracePt t="87423" x="4460875" y="5106988"/>
          <p14:tracePt t="87431" x="4494213" y="5124450"/>
          <p14:tracePt t="87438" x="4519613" y="5141913"/>
          <p14:tracePt t="87448" x="4537075" y="5149850"/>
          <p14:tracePt t="87454" x="4554538" y="5157788"/>
          <p14:tracePt t="87462" x="4570413" y="5167313"/>
          <p14:tracePt t="87470" x="4579938" y="5175250"/>
          <p14:tracePt t="87474" x="4587875" y="5183188"/>
          <p14:tracePt t="87484" x="4595813" y="5183188"/>
          <p14:tracePt t="87488" x="4595813" y="5192713"/>
          <p14:tracePt t="87496" x="4605338" y="5192713"/>
          <p14:tracePt t="87512" x="4613275" y="5192713"/>
          <p14:tracePt t="87526" x="4621213" y="5192713"/>
          <p14:tracePt t="87543" x="4621213" y="5200650"/>
          <p14:tracePt t="87771" x="4630738" y="5208588"/>
          <p14:tracePt t="87778" x="4646613" y="5218113"/>
          <p14:tracePt t="87786" x="4656138" y="5226050"/>
          <p14:tracePt t="87795" x="4681538" y="5243513"/>
          <p14:tracePt t="87800" x="4699000" y="5251450"/>
          <p14:tracePt t="87808" x="4724400" y="5268913"/>
          <p14:tracePt t="87816" x="4740275" y="5286375"/>
          <p14:tracePt t="87822" x="4749800" y="5294313"/>
          <p14:tracePt t="87831" x="4775200" y="5319713"/>
          <p14:tracePt t="87838" x="4791075" y="5327650"/>
          <p14:tracePt t="87848" x="4808538" y="5345113"/>
          <p14:tracePt t="87853" x="4818063" y="5362575"/>
          <p14:tracePt t="87861" x="4833938" y="5362575"/>
          <p14:tracePt t="87870" x="4843463" y="5370513"/>
          <p14:tracePt t="87876" x="4851400" y="5387975"/>
          <p14:tracePt t="87884" x="4859338" y="5395913"/>
          <p14:tracePt t="87890" x="4868863" y="5405438"/>
          <p14:tracePt t="87898" x="4884738" y="5413375"/>
          <p14:tracePt t="87907" x="4902200" y="5421313"/>
          <p14:tracePt t="87914" x="4910138" y="5438775"/>
          <p14:tracePt t="87919" x="4919663" y="5438775"/>
          <p14:tracePt t="87931" x="4945063" y="5446713"/>
          <p14:tracePt t="87936" x="4945063" y="5456238"/>
          <p14:tracePt t="87944" x="4962525" y="5456238"/>
          <p14:tracePt t="87949" x="4970463" y="5464175"/>
          <p14:tracePt t="87966" x="4987925" y="5464175"/>
          <p14:tracePt t="87971" x="4987925" y="5472113"/>
          <p14:tracePt t="87980" x="4987925" y="5481638"/>
          <p14:tracePt t="87987" x="4995863" y="5489575"/>
          <p14:tracePt t="87993" x="5003800" y="5489575"/>
          <p14:tracePt t="88000" x="5013325" y="5489575"/>
          <p14:tracePt t="88007" x="5013325" y="5497513"/>
          <p14:tracePt t="88023" x="5021263" y="5497513"/>
          <p14:tracePt t="88039" x="5029200" y="5497513"/>
          <p14:tracePt t="88052" x="5038725" y="5497513"/>
          <p14:tracePt t="88149" x="5046663" y="5497513"/>
          <p14:tracePt t="105925" x="4953000" y="5489575"/>
          <p14:tracePt t="105934" x="4765675" y="5421313"/>
          <p14:tracePt t="105939" x="4435475" y="5251450"/>
          <p14:tracePt t="105948" x="4044950" y="5056188"/>
          <p14:tracePt t="105956" x="3619500" y="4818063"/>
          <p14:tracePt t="105962" x="3270250" y="4605338"/>
          <p14:tracePt t="105969" x="2955925" y="4402138"/>
          <p14:tracePt t="105977" x="2676525" y="4224338"/>
          <p14:tracePt t="105984" x="2430463" y="4037013"/>
          <p14:tracePt t="105999" x="1868488" y="3578225"/>
          <p14:tracePt t="106009" x="1631950" y="3390900"/>
          <p14:tracePt t="106017" x="1393825" y="3203575"/>
          <p14:tracePt t="106023" x="1198563" y="3008313"/>
          <p14:tracePt t="106030" x="950913" y="2787650"/>
          <p14:tracePt t="106042" x="585788" y="2422525"/>
          <p14:tracePt t="106044" x="425450" y="2278063"/>
          <p14:tracePt t="106054" x="288925" y="2141538"/>
          <p14:tracePt t="106059" x="161925" y="2022475"/>
          <p14:tracePt t="106066" x="17463" y="1911350"/>
        </p14:tracePtLst>
      </p14:laserTraceLst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2E31CF-5727-437D-B3EE-9FE2C76092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spcBef>
                <a:spcPts val="1000"/>
              </a:spcBef>
              <a:spcAft>
                <a:spcPts val="600"/>
              </a:spcAft>
              <a:buClr>
                <a:schemeClr val="accent4"/>
              </a:buClr>
            </a:pPr>
            <a:r>
              <a:rPr lang="en-US" dirty="0"/>
              <a:t>Big Data Systems</a:t>
            </a:r>
            <a:endParaRPr lang="en-US" sz="2000" kern="1200" spc="20" baseline="0" dirty="0">
              <a:solidFill>
                <a:schemeClr val="tx2">
                  <a:lumMod val="90000"/>
                </a:schemeClr>
              </a:solidFill>
              <a:latin typeface="Helvetica" panose="020B0604020202030204" pitchFamily="34" charset="0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ECBF10-8D1E-4C09-A535-946E19628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Slide </a:t>
            </a:r>
            <a:fld id="{1621B6DD-29C1-4FEA-923F-71EA1347694C}" type="slidenum">
              <a:rPr lang="en-US" smtClean="0"/>
              <a:pPr/>
              <a:t>4</a:t>
            </a:fld>
            <a:r>
              <a:rPr lang="en-US"/>
              <a:t> of 10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6DB2BD3-78C9-44BA-8185-678D78903A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0" y="1191866"/>
            <a:ext cx="10728325" cy="4577109"/>
          </a:xfrm>
        </p:spPr>
        <p:txBody>
          <a:bodyPr>
            <a:normAutofit fontScale="92500" lnSpcReduction="10000"/>
          </a:bodyPr>
          <a:lstStyle/>
          <a:p>
            <a:pPr algn="just"/>
            <a:r>
              <a:rPr lang="en-US" sz="2800" dirty="0">
                <a:solidFill>
                  <a:srgbClr val="FFFFFF"/>
                </a:solidFill>
                <a:latin typeface="Helvetica" panose="020B0604020202030204" pitchFamily="34" charset="0"/>
              </a:rPr>
              <a:t>Therefore, there has been a long-standing interest in multi-way joins that avoid enumerating exploding intermediate results.</a:t>
            </a:r>
          </a:p>
          <a:p>
            <a:pPr algn="just"/>
            <a:r>
              <a:rPr lang="en-US" sz="2800" dirty="0">
                <a:solidFill>
                  <a:srgbClr val="FFFFFF"/>
                </a:solidFill>
                <a:latin typeface="Helvetica" panose="020B0604020202030204" pitchFamily="34" charset="0"/>
              </a:rPr>
              <a:t>Worst-case optimal join algorithms offer better runtime than binary joins on certain types of queries.</a:t>
            </a:r>
          </a:p>
          <a:p>
            <a:pPr algn="just"/>
            <a:r>
              <a:rPr lang="en-US" sz="2800" dirty="0">
                <a:solidFill>
                  <a:srgbClr val="FFFFFF"/>
                </a:solidFill>
                <a:latin typeface="Helvetica" panose="020B0604020202030204" pitchFamily="34" charset="0"/>
              </a:rPr>
              <a:t>They avoid enumerating large intermediate results by processing multiple input relations in a single multi-way join. </a:t>
            </a:r>
          </a:p>
          <a:p>
            <a:pPr algn="just"/>
            <a:r>
              <a:rPr lang="en-US" sz="2800" dirty="0">
                <a:solidFill>
                  <a:srgbClr val="FFFFFF"/>
                </a:solidFill>
                <a:latin typeface="Helvetica" panose="020B0604020202030204" pitchFamily="34" charset="0"/>
              </a:rPr>
              <a:t>Systems that support worst-case optimal joins often focus on a specific problem domain, such as read-only graph analytic queries, where extensive precomputation can be used.</a:t>
            </a:r>
          </a:p>
        </p:txBody>
      </p:sp>
      <p:graphicFrame>
        <p:nvGraphicFramePr>
          <p:cNvPr id="8" name="Content Placeholder 1">
            <a:extLst>
              <a:ext uri="{FF2B5EF4-FFF2-40B4-BE49-F238E27FC236}">
                <a16:creationId xmlns:a16="http://schemas.microsoft.com/office/drawing/2014/main" id="{22DB7EA7-E555-4BA3-A8EA-22E02164B523}"/>
              </a:ext>
            </a:extLst>
          </p:cNvPr>
          <p:cNvGraphicFramePr>
            <a:graphicFrameLocks/>
          </p:cNvGraphicFramePr>
          <p:nvPr/>
        </p:nvGraphicFramePr>
        <p:xfrm>
          <a:off x="718107" y="303768"/>
          <a:ext cx="10721461" cy="8880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9FD236D6-3EC3-4111-B2B5-0F7BAD6CF098}"/>
              </a:ext>
            </a:extLst>
          </p:cNvPr>
          <p:cNvSpPr txBox="1"/>
          <p:nvPr/>
        </p:nvSpPr>
        <p:spPr>
          <a:xfrm>
            <a:off x="604278" y="131804"/>
            <a:ext cx="9543047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000" b="1" dirty="0">
                <a:latin typeface="Helvetica"/>
                <a:ea typeface="+mn-lt"/>
                <a:cs typeface="+mn-lt"/>
              </a:rPr>
              <a:t>Worst-Case Optimal Join</a:t>
            </a:r>
            <a:endParaRPr lang="en-US" sz="3000" dirty="0">
              <a:latin typeface="Helvetica"/>
              <a:ea typeface="+mn-lt"/>
              <a:cs typeface="+mn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47941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Graphic spid="8" grpId="0">
        <p:bldAsOne/>
      </p:bldGraphic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2E31CF-5727-437D-B3EE-9FE2C76092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spcBef>
                <a:spcPts val="1000"/>
              </a:spcBef>
              <a:spcAft>
                <a:spcPts val="600"/>
              </a:spcAft>
              <a:buClr>
                <a:schemeClr val="accent4"/>
              </a:buClr>
            </a:pPr>
            <a:r>
              <a:rPr lang="en-US" dirty="0"/>
              <a:t>Big Data Systems</a:t>
            </a:r>
            <a:endParaRPr lang="en-US" sz="2000" kern="1200" spc="20" baseline="0" dirty="0">
              <a:solidFill>
                <a:schemeClr val="tx2">
                  <a:lumMod val="90000"/>
                </a:schemeClr>
              </a:solidFill>
              <a:latin typeface="Helvetica" panose="020B0604020202030204" pitchFamily="34" charset="0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ECBF10-8D1E-4C09-A535-946E19628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Slide </a:t>
            </a:r>
            <a:fld id="{1621B6DD-29C1-4FEA-923F-71EA1347694C}" type="slidenum">
              <a:rPr lang="en-US" smtClean="0"/>
              <a:pPr/>
              <a:t>5</a:t>
            </a:fld>
            <a:r>
              <a:rPr lang="en-US"/>
              <a:t> of 10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6DB2BD3-78C9-44BA-8185-678D78903A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1" y="1191866"/>
            <a:ext cx="5375999" cy="4577109"/>
          </a:xfrm>
        </p:spPr>
        <p:txBody>
          <a:bodyPr>
            <a:normAutofit fontScale="85000" lnSpcReduction="10000"/>
          </a:bodyPr>
          <a:lstStyle/>
          <a:p>
            <a:pPr algn="just"/>
            <a:r>
              <a:rPr lang="en-US" sz="2800" b="1" dirty="0">
                <a:solidFill>
                  <a:srgbClr val="FFFFFF"/>
                </a:solidFill>
                <a:latin typeface="Helvetica" panose="020B0604020202030204" pitchFamily="34" charset="0"/>
              </a:rPr>
              <a:t>Generic Worst-Case Optimal Join   operates on the query hypergraph HQ = (V; E) of a query Q.</a:t>
            </a:r>
          </a:p>
          <a:p>
            <a:pPr algn="just"/>
            <a:r>
              <a:rPr lang="en-US" sz="2800" b="1" dirty="0">
                <a:solidFill>
                  <a:srgbClr val="FFFFFF"/>
                </a:solidFill>
                <a:latin typeface="Helvetica" panose="020B0604020202030204" pitchFamily="34" charset="0"/>
              </a:rPr>
              <a:t>Vertex set V contains the attributes V = {v</a:t>
            </a:r>
            <a:r>
              <a:rPr lang="en-US" sz="2800" b="1" baseline="-25000" dirty="0">
                <a:solidFill>
                  <a:srgbClr val="FFFFFF"/>
                </a:solidFill>
                <a:latin typeface="Helvetica" panose="020B0604020202030204" pitchFamily="34" charset="0"/>
              </a:rPr>
              <a:t>1</a:t>
            </a:r>
            <a:r>
              <a:rPr lang="en-US" sz="2800" b="1" dirty="0">
                <a:solidFill>
                  <a:srgbClr val="FFFFFF"/>
                </a:solidFill>
                <a:latin typeface="Helvetica" panose="020B0604020202030204" pitchFamily="34" charset="0"/>
              </a:rPr>
              <a:t>; v</a:t>
            </a:r>
            <a:r>
              <a:rPr lang="en-US" sz="2800" b="1" baseline="-25000" dirty="0">
                <a:solidFill>
                  <a:srgbClr val="FFFFFF"/>
                </a:solidFill>
                <a:latin typeface="Helvetica" panose="020B0604020202030204" pitchFamily="34" charset="0"/>
              </a:rPr>
              <a:t>2</a:t>
            </a:r>
            <a:r>
              <a:rPr lang="en-US" sz="2800" b="1" dirty="0">
                <a:solidFill>
                  <a:srgbClr val="FFFFFF"/>
                </a:solidFill>
                <a:latin typeface="Helvetica" panose="020B0604020202030204" pitchFamily="34" charset="0"/>
              </a:rPr>
              <a:t>; v</a:t>
            </a:r>
            <a:r>
              <a:rPr lang="en-US" sz="2800" b="1" baseline="-25000" dirty="0">
                <a:solidFill>
                  <a:srgbClr val="FFFFFF"/>
                </a:solidFill>
                <a:latin typeface="Helvetica" panose="020B0604020202030204" pitchFamily="34" charset="0"/>
              </a:rPr>
              <a:t>3</a:t>
            </a:r>
            <a:r>
              <a:rPr lang="en-US" sz="2800" b="1" dirty="0">
                <a:solidFill>
                  <a:srgbClr val="FFFFFF"/>
                </a:solidFill>
                <a:latin typeface="Helvetica" panose="020B0604020202030204" pitchFamily="34" charset="0"/>
              </a:rPr>
              <a:t>}.</a:t>
            </a:r>
          </a:p>
          <a:p>
            <a:pPr algn="just"/>
            <a:r>
              <a:rPr lang="en-US" sz="2800" b="1" dirty="0">
                <a:solidFill>
                  <a:srgbClr val="FFFFFF"/>
                </a:solidFill>
                <a:latin typeface="Helvetica" panose="020B0604020202030204" pitchFamily="34" charset="0"/>
              </a:rPr>
              <a:t>The edge set E contains the attribute sets of the individual relations </a:t>
            </a:r>
            <a:r>
              <a:rPr lang="en-US" sz="2800" b="1" dirty="0" err="1">
                <a:solidFill>
                  <a:srgbClr val="FFFFFF"/>
                </a:solidFill>
                <a:latin typeface="Helvetica" panose="020B0604020202030204" pitchFamily="34" charset="0"/>
              </a:rPr>
              <a:t>R</a:t>
            </a:r>
            <a:r>
              <a:rPr lang="en-US" sz="2800" b="1" baseline="-25000" dirty="0" err="1">
                <a:solidFill>
                  <a:srgbClr val="FFFFFF"/>
                </a:solidFill>
                <a:latin typeface="Helvetica" panose="020B0604020202030204" pitchFamily="34" charset="0"/>
              </a:rPr>
              <a:t>j</a:t>
            </a:r>
            <a:r>
              <a:rPr lang="en-US" sz="2800" b="1" dirty="0">
                <a:solidFill>
                  <a:srgbClr val="FFFFFF"/>
                </a:solidFill>
                <a:latin typeface="Helvetica" panose="020B0604020202030204" pitchFamily="34" charset="0"/>
              </a:rPr>
              <a:t>, E = {E</a:t>
            </a:r>
            <a:r>
              <a:rPr lang="en-US" sz="2800" b="1" baseline="-25000" dirty="0">
                <a:solidFill>
                  <a:srgbClr val="FFFFFF"/>
                </a:solidFill>
                <a:latin typeface="Helvetica" panose="020B0604020202030204" pitchFamily="34" charset="0"/>
              </a:rPr>
              <a:t>1</a:t>
            </a:r>
            <a:r>
              <a:rPr lang="en-US" sz="2800" b="1" dirty="0">
                <a:solidFill>
                  <a:srgbClr val="FFFFFF"/>
                </a:solidFill>
                <a:latin typeface="Helvetica" panose="020B0604020202030204" pitchFamily="34" charset="0"/>
              </a:rPr>
              <a:t>; E</a:t>
            </a:r>
            <a:r>
              <a:rPr lang="en-US" sz="2800" b="1" baseline="-25000" dirty="0">
                <a:solidFill>
                  <a:srgbClr val="FFFFFF"/>
                </a:solidFill>
                <a:latin typeface="Helvetica" panose="020B0604020202030204" pitchFamily="34" charset="0"/>
              </a:rPr>
              <a:t>2</a:t>
            </a:r>
            <a:r>
              <a:rPr lang="en-US" sz="2800" b="1" dirty="0">
                <a:solidFill>
                  <a:srgbClr val="FFFFFF"/>
                </a:solidFill>
                <a:latin typeface="Helvetica" panose="020B0604020202030204" pitchFamily="34" charset="0"/>
              </a:rPr>
              <a:t>; E</a:t>
            </a:r>
            <a:r>
              <a:rPr lang="en-US" sz="2800" b="1" baseline="-25000" dirty="0">
                <a:solidFill>
                  <a:srgbClr val="FFFFFF"/>
                </a:solidFill>
                <a:latin typeface="Helvetica" panose="020B0604020202030204" pitchFamily="34" charset="0"/>
              </a:rPr>
              <a:t>3</a:t>
            </a:r>
            <a:r>
              <a:rPr lang="en-US" sz="2800" b="1" dirty="0">
                <a:solidFill>
                  <a:srgbClr val="FFFFFF"/>
                </a:solidFill>
                <a:latin typeface="Helvetica" panose="020B0604020202030204" pitchFamily="34" charset="0"/>
              </a:rPr>
              <a:t>}.</a:t>
            </a:r>
          </a:p>
          <a:p>
            <a:pPr algn="just"/>
            <a:r>
              <a:rPr lang="en-US" sz="2800" b="1" dirty="0">
                <a:solidFill>
                  <a:srgbClr val="FFFFFF"/>
                </a:solidFill>
                <a:latin typeface="Helvetica" panose="020B0604020202030204" pitchFamily="34" charset="0"/>
              </a:rPr>
              <a:t>E</a:t>
            </a:r>
            <a:r>
              <a:rPr lang="en-US" sz="2800" b="1" baseline="-25000" dirty="0">
                <a:solidFill>
                  <a:srgbClr val="FFFFFF"/>
                </a:solidFill>
                <a:latin typeface="Helvetica" panose="020B0604020202030204" pitchFamily="34" charset="0"/>
              </a:rPr>
              <a:t>1</a:t>
            </a:r>
            <a:r>
              <a:rPr lang="en-US" sz="2800" b="1" dirty="0">
                <a:solidFill>
                  <a:srgbClr val="FFFFFF"/>
                </a:solidFill>
                <a:latin typeface="Helvetica" panose="020B0604020202030204" pitchFamily="34" charset="0"/>
              </a:rPr>
              <a:t> = {v</a:t>
            </a:r>
            <a:r>
              <a:rPr lang="en-US" sz="2800" b="1" baseline="-25000" dirty="0">
                <a:solidFill>
                  <a:srgbClr val="FFFFFF"/>
                </a:solidFill>
                <a:latin typeface="Helvetica" panose="020B0604020202030204" pitchFamily="34" charset="0"/>
              </a:rPr>
              <a:t>1</a:t>
            </a:r>
            <a:r>
              <a:rPr lang="en-US" sz="2800" b="1" dirty="0">
                <a:solidFill>
                  <a:srgbClr val="FFFFFF"/>
                </a:solidFill>
                <a:latin typeface="Helvetica" panose="020B0604020202030204" pitchFamily="34" charset="0"/>
              </a:rPr>
              <a:t>; v</a:t>
            </a:r>
            <a:r>
              <a:rPr lang="en-US" sz="2800" b="1" baseline="-25000" dirty="0">
                <a:solidFill>
                  <a:srgbClr val="FFFFFF"/>
                </a:solidFill>
                <a:latin typeface="Helvetica" panose="020B0604020202030204" pitchFamily="34" charset="0"/>
              </a:rPr>
              <a:t>2</a:t>
            </a:r>
            <a:r>
              <a:rPr lang="en-US" sz="2800" b="1" dirty="0">
                <a:solidFill>
                  <a:srgbClr val="FFFFFF"/>
                </a:solidFill>
                <a:latin typeface="Helvetica" panose="020B0604020202030204" pitchFamily="34" charset="0"/>
              </a:rPr>
              <a:t>}, E</a:t>
            </a:r>
            <a:r>
              <a:rPr lang="en-US" sz="2800" b="1" baseline="-25000" dirty="0">
                <a:solidFill>
                  <a:srgbClr val="FFFFFF"/>
                </a:solidFill>
                <a:latin typeface="Helvetica" panose="020B0604020202030204" pitchFamily="34" charset="0"/>
              </a:rPr>
              <a:t>2</a:t>
            </a:r>
            <a:r>
              <a:rPr lang="en-US" sz="2800" b="1" dirty="0">
                <a:solidFill>
                  <a:srgbClr val="FFFFFF"/>
                </a:solidFill>
                <a:latin typeface="Helvetica" panose="020B0604020202030204" pitchFamily="34" charset="0"/>
              </a:rPr>
              <a:t> = {v</a:t>
            </a:r>
            <a:r>
              <a:rPr lang="en-US" sz="2800" b="1" baseline="-25000" dirty="0">
                <a:solidFill>
                  <a:srgbClr val="FFFFFF"/>
                </a:solidFill>
                <a:latin typeface="Helvetica" panose="020B0604020202030204" pitchFamily="34" charset="0"/>
              </a:rPr>
              <a:t>2</a:t>
            </a:r>
            <a:r>
              <a:rPr lang="en-US" sz="2800" b="1" dirty="0">
                <a:solidFill>
                  <a:srgbClr val="FFFFFF"/>
                </a:solidFill>
                <a:latin typeface="Helvetica" panose="020B0604020202030204" pitchFamily="34" charset="0"/>
              </a:rPr>
              <a:t>; v</a:t>
            </a:r>
            <a:r>
              <a:rPr lang="en-US" sz="2800" b="1" baseline="-25000" dirty="0">
                <a:solidFill>
                  <a:srgbClr val="FFFFFF"/>
                </a:solidFill>
                <a:latin typeface="Helvetica" panose="020B0604020202030204" pitchFamily="34" charset="0"/>
              </a:rPr>
              <a:t>3</a:t>
            </a:r>
            <a:r>
              <a:rPr lang="en-US" sz="2800" b="1" dirty="0">
                <a:solidFill>
                  <a:srgbClr val="FFFFFF"/>
                </a:solidFill>
                <a:latin typeface="Helvetica" panose="020B0604020202030204" pitchFamily="34" charset="0"/>
              </a:rPr>
              <a:t>},	</a:t>
            </a:r>
            <a:r>
              <a:rPr lang="fa-IR" sz="2800" b="1" dirty="0">
                <a:solidFill>
                  <a:srgbClr val="FFFFFF"/>
                </a:solidFill>
                <a:latin typeface="Helvetica" panose="020B0604020202030204" pitchFamily="34" charset="0"/>
              </a:rPr>
              <a:t> </a:t>
            </a:r>
            <a:r>
              <a:rPr lang="en-US" sz="2800" b="1" dirty="0">
                <a:solidFill>
                  <a:srgbClr val="FFFFFF"/>
                </a:solidFill>
                <a:latin typeface="Helvetica" panose="020B0604020202030204" pitchFamily="34" charset="0"/>
              </a:rPr>
              <a:t>     E</a:t>
            </a:r>
            <a:r>
              <a:rPr lang="en-US" sz="2800" b="1" baseline="-25000" dirty="0">
                <a:solidFill>
                  <a:srgbClr val="FFFFFF"/>
                </a:solidFill>
                <a:latin typeface="Helvetica" panose="020B0604020202030204" pitchFamily="34" charset="0"/>
              </a:rPr>
              <a:t>3</a:t>
            </a:r>
            <a:r>
              <a:rPr lang="en-US" sz="2800" b="1" dirty="0">
                <a:solidFill>
                  <a:srgbClr val="FFFFFF"/>
                </a:solidFill>
                <a:latin typeface="Helvetica" panose="020B0604020202030204" pitchFamily="34" charset="0"/>
              </a:rPr>
              <a:t> = {v</a:t>
            </a:r>
            <a:r>
              <a:rPr lang="en-US" sz="2800" b="1" baseline="-25000" dirty="0">
                <a:solidFill>
                  <a:srgbClr val="FFFFFF"/>
                </a:solidFill>
                <a:latin typeface="Helvetica" panose="020B0604020202030204" pitchFamily="34" charset="0"/>
              </a:rPr>
              <a:t>1</a:t>
            </a:r>
            <a:r>
              <a:rPr lang="en-US" sz="2800" b="1" dirty="0">
                <a:solidFill>
                  <a:srgbClr val="FFFFFF"/>
                </a:solidFill>
                <a:latin typeface="Helvetica" panose="020B0604020202030204" pitchFamily="34" charset="0"/>
              </a:rPr>
              <a:t>; v</a:t>
            </a:r>
            <a:r>
              <a:rPr lang="en-US" sz="2800" b="1" baseline="-25000" dirty="0">
                <a:solidFill>
                  <a:srgbClr val="FFFFFF"/>
                </a:solidFill>
                <a:latin typeface="Helvetica" panose="020B0604020202030204" pitchFamily="34" charset="0"/>
              </a:rPr>
              <a:t>3</a:t>
            </a:r>
            <a:r>
              <a:rPr lang="en-US" sz="2800" b="1" dirty="0">
                <a:solidFill>
                  <a:srgbClr val="FFFFFF"/>
                </a:solidFill>
                <a:latin typeface="Helvetica" panose="020B0604020202030204" pitchFamily="34" charset="0"/>
              </a:rPr>
              <a:t>}.</a:t>
            </a:r>
          </a:p>
          <a:p>
            <a:pPr algn="just"/>
            <a:endParaRPr lang="en-US" sz="2800" b="1" dirty="0">
              <a:solidFill>
                <a:srgbClr val="FFFFFF"/>
              </a:solidFill>
              <a:latin typeface="Helvetica" panose="020B0604020202030204" pitchFamily="34" charset="0"/>
            </a:endParaRPr>
          </a:p>
        </p:txBody>
      </p:sp>
      <p:graphicFrame>
        <p:nvGraphicFramePr>
          <p:cNvPr id="8" name="Content Placeholder 1">
            <a:extLst>
              <a:ext uri="{FF2B5EF4-FFF2-40B4-BE49-F238E27FC236}">
                <a16:creationId xmlns:a16="http://schemas.microsoft.com/office/drawing/2014/main" id="{22DB7EA7-E555-4BA3-A8EA-22E02164B523}"/>
              </a:ext>
            </a:extLst>
          </p:cNvPr>
          <p:cNvGraphicFramePr>
            <a:graphicFrameLocks/>
          </p:cNvGraphicFramePr>
          <p:nvPr/>
        </p:nvGraphicFramePr>
        <p:xfrm>
          <a:off x="718107" y="303768"/>
          <a:ext cx="10721461" cy="8880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9FD236D6-3EC3-4111-B2B5-0F7BAD6CF098}"/>
              </a:ext>
            </a:extLst>
          </p:cNvPr>
          <p:cNvSpPr txBox="1"/>
          <p:nvPr/>
        </p:nvSpPr>
        <p:spPr>
          <a:xfrm>
            <a:off x="604278" y="131804"/>
            <a:ext cx="9543047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000" b="1" dirty="0">
                <a:latin typeface="Helvetica"/>
                <a:ea typeface="+mn-lt"/>
                <a:cs typeface="+mn-lt"/>
              </a:rPr>
              <a:t>Worst-Case Optimal Join (cont.)</a:t>
            </a:r>
            <a:endParaRPr lang="en-US" sz="3000" dirty="0">
              <a:latin typeface="Helvetica"/>
              <a:ea typeface="+mn-lt"/>
              <a:cs typeface="+mn-lt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6E856E1-247F-40E9-B714-75D163BEE1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39375" y="1043317"/>
            <a:ext cx="4456817" cy="4771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798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Graphic spid="8" grpId="0">
        <p:bldAsOne/>
      </p:bldGraphic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2E31CF-5727-437D-B3EE-9FE2C76092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spcBef>
                <a:spcPts val="1000"/>
              </a:spcBef>
              <a:spcAft>
                <a:spcPts val="600"/>
              </a:spcAft>
              <a:buClr>
                <a:schemeClr val="accent4"/>
              </a:buClr>
            </a:pPr>
            <a:r>
              <a:rPr lang="en-US" dirty="0"/>
              <a:t>Big Data Systems</a:t>
            </a:r>
            <a:endParaRPr lang="en-US" sz="2000" kern="1200" spc="20" baseline="0" dirty="0">
              <a:solidFill>
                <a:schemeClr val="tx2">
                  <a:lumMod val="90000"/>
                </a:schemeClr>
              </a:solidFill>
              <a:latin typeface="Helvetica" panose="020B0604020202030204" pitchFamily="34" charset="0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ECBF10-8D1E-4C09-A535-946E19628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Slide </a:t>
            </a:r>
            <a:fld id="{1621B6DD-29C1-4FEA-923F-71EA1347694C}" type="slidenum">
              <a:rPr lang="en-US" smtClean="0"/>
              <a:pPr/>
              <a:t>6</a:t>
            </a:fld>
            <a:r>
              <a:rPr lang="en-US"/>
              <a:t> of 10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6DB2BD3-78C9-44BA-8185-678D78903A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1" y="1191866"/>
            <a:ext cx="5375999" cy="1192627"/>
          </a:xfrm>
        </p:spPr>
        <p:txBody>
          <a:bodyPr>
            <a:normAutofit/>
          </a:bodyPr>
          <a:lstStyle/>
          <a:p>
            <a:pPr algn="just"/>
            <a:r>
              <a:rPr lang="en-US" sz="2800" b="1" dirty="0" err="1">
                <a:solidFill>
                  <a:srgbClr val="FFFFFF"/>
                </a:solidFill>
                <a:latin typeface="Helvetica" panose="020B0604020202030204" pitchFamily="34" charset="0"/>
              </a:rPr>
              <a:t>i</a:t>
            </a:r>
            <a:r>
              <a:rPr lang="en-US" sz="2800" b="1" dirty="0">
                <a:solidFill>
                  <a:srgbClr val="FFFFFF"/>
                </a:solidFill>
                <a:latin typeface="Helvetica" panose="020B0604020202030204" pitchFamily="34" charset="0"/>
              </a:rPr>
              <a:t> = 1</a:t>
            </a:r>
          </a:p>
          <a:p>
            <a:pPr algn="just"/>
            <a:r>
              <a:rPr lang="en-US" sz="2800" b="1" dirty="0">
                <a:solidFill>
                  <a:srgbClr val="FFFFFF"/>
                </a:solidFill>
                <a:latin typeface="Helvetica" panose="020B0604020202030204" pitchFamily="34" charset="0"/>
              </a:rPr>
              <a:t>R</a:t>
            </a:r>
            <a:endParaRPr lang="en-US" sz="2800" b="1" baseline="-25000" dirty="0">
              <a:solidFill>
                <a:srgbClr val="FFFFFF"/>
              </a:solidFill>
              <a:latin typeface="Helvetica" panose="020B0604020202030204" pitchFamily="34" charset="0"/>
            </a:endParaRPr>
          </a:p>
          <a:p>
            <a:pPr marL="0" indent="0" algn="just">
              <a:buNone/>
            </a:pPr>
            <a:endParaRPr lang="en-US" sz="2800" b="1" baseline="30000" dirty="0">
              <a:solidFill>
                <a:srgbClr val="FFFFFF"/>
              </a:solidFill>
              <a:latin typeface="Helvetica" panose="020B0604020202030204" pitchFamily="34" charset="0"/>
            </a:endParaRPr>
          </a:p>
          <a:p>
            <a:pPr algn="just"/>
            <a:endParaRPr lang="en-US" sz="2800" b="1" dirty="0">
              <a:solidFill>
                <a:srgbClr val="FFFFFF"/>
              </a:solidFill>
              <a:latin typeface="Helvetica" panose="020B0604020202030204" pitchFamily="34" charset="0"/>
            </a:endParaRPr>
          </a:p>
        </p:txBody>
      </p:sp>
      <p:graphicFrame>
        <p:nvGraphicFramePr>
          <p:cNvPr id="8" name="Content Placeholder 1">
            <a:extLst>
              <a:ext uri="{FF2B5EF4-FFF2-40B4-BE49-F238E27FC236}">
                <a16:creationId xmlns:a16="http://schemas.microsoft.com/office/drawing/2014/main" id="{22DB7EA7-E555-4BA3-A8EA-22E02164B523}"/>
              </a:ext>
            </a:extLst>
          </p:cNvPr>
          <p:cNvGraphicFramePr>
            <a:graphicFrameLocks/>
          </p:cNvGraphicFramePr>
          <p:nvPr/>
        </p:nvGraphicFramePr>
        <p:xfrm>
          <a:off x="718107" y="303768"/>
          <a:ext cx="10721461" cy="8880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9FD236D6-3EC3-4111-B2B5-0F7BAD6CF098}"/>
              </a:ext>
            </a:extLst>
          </p:cNvPr>
          <p:cNvSpPr txBox="1"/>
          <p:nvPr/>
        </p:nvSpPr>
        <p:spPr>
          <a:xfrm>
            <a:off x="604278" y="131804"/>
            <a:ext cx="9543047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000" b="1" dirty="0">
                <a:latin typeface="Helvetica"/>
                <a:ea typeface="+mn-lt"/>
                <a:cs typeface="+mn-lt"/>
              </a:rPr>
              <a:t>Worst-Case Optimal Join (cont.)</a:t>
            </a:r>
            <a:endParaRPr lang="en-US" sz="3000" dirty="0">
              <a:latin typeface="Helvetica"/>
              <a:ea typeface="+mn-lt"/>
              <a:cs typeface="+mn-lt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6E856E1-247F-40E9-B714-75D163BEE1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39375" y="1043317"/>
            <a:ext cx="4456817" cy="477136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5434BB5-D120-41E8-B066-DB27C59E9A2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4350" y="2384493"/>
            <a:ext cx="5067300" cy="227647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34D1EC9-047C-4D1D-B7D7-AB422CDD360C}"/>
              </a:ext>
            </a:extLst>
          </p:cNvPr>
          <p:cNvSpPr txBox="1"/>
          <p:nvPr/>
        </p:nvSpPr>
        <p:spPr>
          <a:xfrm>
            <a:off x="623734" y="1788179"/>
            <a:ext cx="6094378" cy="561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just">
              <a:lnSpc>
                <a:spcPct val="120000"/>
              </a:lnSpc>
              <a:spcBef>
                <a:spcPts val="1000"/>
              </a:spcBef>
              <a:buClr>
                <a:schemeClr val="accent4"/>
              </a:buClr>
              <a:buFont typeface="The Hand Extrablack" panose="03070A02030502020204" pitchFamily="66" charset="0"/>
              <a:buChar char="•"/>
            </a:pPr>
            <a:r>
              <a:rPr lang="en-US" sz="2800" b="1" spc="20" dirty="0">
                <a:solidFill>
                  <a:srgbClr val="FFFFFF"/>
                </a:solidFill>
                <a:latin typeface="Helvetica" panose="020B0604020202030204" pitchFamily="34" charset="0"/>
              </a:rPr>
              <a:t>R next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9AF3F39-9E93-4952-AA69-DA5AC47AFAB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4350" y="2384493"/>
            <a:ext cx="5067300" cy="227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842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Graphic spid="8" grpId="0">
        <p:bldAsOne/>
      </p:bldGraphic>
      <p:bldP spid="9" grpId="0"/>
      <p:bldP spid="1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49AF3F39-9E93-4952-AA69-DA5AC47AFA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350" y="2384493"/>
            <a:ext cx="5067300" cy="2276475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2E31CF-5727-437D-B3EE-9FE2C76092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spcBef>
                <a:spcPts val="1000"/>
              </a:spcBef>
              <a:spcAft>
                <a:spcPts val="600"/>
              </a:spcAft>
              <a:buClr>
                <a:schemeClr val="accent4"/>
              </a:buClr>
            </a:pPr>
            <a:r>
              <a:rPr lang="en-US" dirty="0"/>
              <a:t>Big Data Systems</a:t>
            </a:r>
            <a:endParaRPr lang="en-US" sz="2000" kern="1200" spc="20" baseline="0" dirty="0">
              <a:solidFill>
                <a:schemeClr val="tx2">
                  <a:lumMod val="90000"/>
                </a:schemeClr>
              </a:solidFill>
              <a:latin typeface="Helvetica" panose="020B0604020202030204" pitchFamily="34" charset="0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ECBF10-8D1E-4C09-A535-946E19628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Slide </a:t>
            </a:r>
            <a:fld id="{1621B6DD-29C1-4FEA-923F-71EA1347694C}" type="slidenum">
              <a:rPr lang="en-US" smtClean="0"/>
              <a:pPr/>
              <a:t>7</a:t>
            </a:fld>
            <a:r>
              <a:rPr lang="en-US"/>
              <a:t> of 10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6DB2BD3-78C9-44BA-8185-678D78903A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1" y="1191866"/>
            <a:ext cx="5375999" cy="1192627"/>
          </a:xfrm>
        </p:spPr>
        <p:txBody>
          <a:bodyPr>
            <a:normAutofit/>
          </a:bodyPr>
          <a:lstStyle/>
          <a:p>
            <a:pPr algn="just"/>
            <a:r>
              <a:rPr lang="en-US" sz="2800" b="1" dirty="0" err="1">
                <a:solidFill>
                  <a:srgbClr val="FFFFFF"/>
                </a:solidFill>
                <a:latin typeface="Helvetica" panose="020B0604020202030204" pitchFamily="34" charset="0"/>
              </a:rPr>
              <a:t>i</a:t>
            </a:r>
            <a:r>
              <a:rPr lang="en-US" sz="2800" b="1" dirty="0">
                <a:solidFill>
                  <a:srgbClr val="FFFFFF"/>
                </a:solidFill>
                <a:latin typeface="Helvetica" panose="020B0604020202030204" pitchFamily="34" charset="0"/>
              </a:rPr>
              <a:t> = 2</a:t>
            </a:r>
          </a:p>
          <a:p>
            <a:pPr algn="just"/>
            <a:r>
              <a:rPr lang="en-US" sz="2800" b="1" dirty="0">
                <a:solidFill>
                  <a:srgbClr val="FFFFFF"/>
                </a:solidFill>
                <a:latin typeface="Helvetica" panose="020B0604020202030204" pitchFamily="34" charset="0"/>
              </a:rPr>
              <a:t>R</a:t>
            </a:r>
            <a:endParaRPr lang="en-US" sz="2800" b="1" baseline="-25000" dirty="0">
              <a:solidFill>
                <a:srgbClr val="FFFFFF"/>
              </a:solidFill>
              <a:latin typeface="Helvetica" panose="020B0604020202030204" pitchFamily="34" charset="0"/>
            </a:endParaRPr>
          </a:p>
          <a:p>
            <a:pPr marL="0" indent="0" algn="just">
              <a:buNone/>
            </a:pPr>
            <a:endParaRPr lang="en-US" sz="2800" b="1" baseline="30000" dirty="0">
              <a:solidFill>
                <a:srgbClr val="FFFFFF"/>
              </a:solidFill>
              <a:latin typeface="Helvetica" panose="020B0604020202030204" pitchFamily="34" charset="0"/>
            </a:endParaRPr>
          </a:p>
          <a:p>
            <a:pPr algn="just"/>
            <a:endParaRPr lang="en-US" sz="2800" b="1" dirty="0">
              <a:solidFill>
                <a:srgbClr val="FFFFFF"/>
              </a:solidFill>
              <a:latin typeface="Helvetica" panose="020B0604020202030204" pitchFamily="34" charset="0"/>
            </a:endParaRPr>
          </a:p>
        </p:txBody>
      </p:sp>
      <p:graphicFrame>
        <p:nvGraphicFramePr>
          <p:cNvPr id="8" name="Content Placeholder 1">
            <a:extLst>
              <a:ext uri="{FF2B5EF4-FFF2-40B4-BE49-F238E27FC236}">
                <a16:creationId xmlns:a16="http://schemas.microsoft.com/office/drawing/2014/main" id="{22DB7EA7-E555-4BA3-A8EA-22E02164B523}"/>
              </a:ext>
            </a:extLst>
          </p:cNvPr>
          <p:cNvGraphicFramePr>
            <a:graphicFrameLocks/>
          </p:cNvGraphicFramePr>
          <p:nvPr/>
        </p:nvGraphicFramePr>
        <p:xfrm>
          <a:off x="718107" y="303768"/>
          <a:ext cx="10721461" cy="8880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9FD236D6-3EC3-4111-B2B5-0F7BAD6CF098}"/>
              </a:ext>
            </a:extLst>
          </p:cNvPr>
          <p:cNvSpPr txBox="1"/>
          <p:nvPr/>
        </p:nvSpPr>
        <p:spPr>
          <a:xfrm>
            <a:off x="604278" y="131804"/>
            <a:ext cx="9543047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000" b="1" dirty="0">
                <a:latin typeface="Helvetica"/>
                <a:ea typeface="+mn-lt"/>
                <a:cs typeface="+mn-lt"/>
              </a:rPr>
              <a:t>Worst-Case Optimal Join (cont.)</a:t>
            </a:r>
            <a:endParaRPr lang="en-US" sz="3000" dirty="0">
              <a:latin typeface="Helvetica"/>
              <a:ea typeface="+mn-lt"/>
              <a:cs typeface="+mn-lt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6E856E1-247F-40E9-B714-75D163BEE10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39375" y="1043317"/>
            <a:ext cx="4456817" cy="477136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34D1EC9-047C-4D1D-B7D7-AB422CDD360C}"/>
              </a:ext>
            </a:extLst>
          </p:cNvPr>
          <p:cNvSpPr txBox="1"/>
          <p:nvPr/>
        </p:nvSpPr>
        <p:spPr>
          <a:xfrm>
            <a:off x="623734" y="1788179"/>
            <a:ext cx="6094378" cy="561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just">
              <a:lnSpc>
                <a:spcPct val="120000"/>
              </a:lnSpc>
              <a:spcBef>
                <a:spcPts val="1000"/>
              </a:spcBef>
              <a:buClr>
                <a:schemeClr val="accent4"/>
              </a:buClr>
              <a:buFont typeface="The Hand Extrablack" panose="03070A02030502020204" pitchFamily="66" charset="0"/>
              <a:buChar char="•"/>
            </a:pPr>
            <a:r>
              <a:rPr lang="en-US" sz="2800" b="1" spc="20" dirty="0">
                <a:solidFill>
                  <a:srgbClr val="FFFFFF"/>
                </a:solidFill>
                <a:latin typeface="Helvetica" panose="020B0604020202030204" pitchFamily="34" charset="0"/>
              </a:rPr>
              <a:t>R next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565D5D-0202-4AC6-9072-AFA16BAC5AD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4350" y="2384493"/>
            <a:ext cx="5067300" cy="227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331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Graphic spid="8" grpId="0">
        <p:bldAsOne/>
      </p:bldGraphic>
      <p:bldP spid="9" grpId="0"/>
      <p:bldP spid="1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A565D5D-0202-4AC6-9072-AFA16BAC5A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350" y="2384493"/>
            <a:ext cx="5067300" cy="2276475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2E31CF-5727-437D-B3EE-9FE2C76092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spcBef>
                <a:spcPts val="1000"/>
              </a:spcBef>
              <a:spcAft>
                <a:spcPts val="600"/>
              </a:spcAft>
              <a:buClr>
                <a:schemeClr val="accent4"/>
              </a:buClr>
            </a:pPr>
            <a:r>
              <a:rPr lang="en-US" dirty="0"/>
              <a:t>Big Data Systems</a:t>
            </a:r>
            <a:endParaRPr lang="en-US" sz="2000" kern="1200" spc="20" baseline="0" dirty="0">
              <a:solidFill>
                <a:schemeClr val="tx2">
                  <a:lumMod val="90000"/>
                </a:schemeClr>
              </a:solidFill>
              <a:latin typeface="Helvetica" panose="020B0604020202030204" pitchFamily="34" charset="0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ECBF10-8D1E-4C09-A535-946E19628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Slide </a:t>
            </a:r>
            <a:fld id="{1621B6DD-29C1-4FEA-923F-71EA1347694C}" type="slidenum">
              <a:rPr lang="en-US" smtClean="0"/>
              <a:pPr/>
              <a:t>8</a:t>
            </a:fld>
            <a:r>
              <a:rPr lang="en-US"/>
              <a:t> of 10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6DB2BD3-78C9-44BA-8185-678D78903A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1" y="1191866"/>
            <a:ext cx="5375999" cy="1192627"/>
          </a:xfrm>
        </p:spPr>
        <p:txBody>
          <a:bodyPr>
            <a:normAutofit/>
          </a:bodyPr>
          <a:lstStyle/>
          <a:p>
            <a:pPr algn="just"/>
            <a:r>
              <a:rPr lang="en-US" sz="2800" b="1" dirty="0" err="1">
                <a:solidFill>
                  <a:srgbClr val="FFFFFF"/>
                </a:solidFill>
                <a:latin typeface="Helvetica" panose="020B0604020202030204" pitchFamily="34" charset="0"/>
              </a:rPr>
              <a:t>i</a:t>
            </a:r>
            <a:r>
              <a:rPr lang="en-US" sz="2800" b="1" dirty="0">
                <a:solidFill>
                  <a:srgbClr val="FFFFFF"/>
                </a:solidFill>
                <a:latin typeface="Helvetica" panose="020B0604020202030204" pitchFamily="34" charset="0"/>
              </a:rPr>
              <a:t> = 3</a:t>
            </a:r>
          </a:p>
          <a:p>
            <a:pPr algn="just"/>
            <a:r>
              <a:rPr lang="en-US" sz="2800" b="1" dirty="0">
                <a:solidFill>
                  <a:srgbClr val="FFFFFF"/>
                </a:solidFill>
                <a:latin typeface="Helvetica" panose="020B0604020202030204" pitchFamily="34" charset="0"/>
              </a:rPr>
              <a:t>R</a:t>
            </a:r>
            <a:endParaRPr lang="en-US" sz="2800" b="1" baseline="-25000" dirty="0">
              <a:solidFill>
                <a:srgbClr val="FFFFFF"/>
              </a:solidFill>
              <a:latin typeface="Helvetica" panose="020B0604020202030204" pitchFamily="34" charset="0"/>
            </a:endParaRPr>
          </a:p>
          <a:p>
            <a:pPr marL="0" indent="0" algn="just">
              <a:buNone/>
            </a:pPr>
            <a:endParaRPr lang="en-US" sz="2800" b="1" baseline="30000" dirty="0">
              <a:solidFill>
                <a:srgbClr val="FFFFFF"/>
              </a:solidFill>
              <a:latin typeface="Helvetica" panose="020B0604020202030204" pitchFamily="34" charset="0"/>
            </a:endParaRPr>
          </a:p>
          <a:p>
            <a:pPr algn="just"/>
            <a:endParaRPr lang="en-US" sz="2800" b="1" dirty="0">
              <a:solidFill>
                <a:srgbClr val="FFFFFF"/>
              </a:solidFill>
              <a:latin typeface="Helvetica" panose="020B0604020202030204" pitchFamily="34" charset="0"/>
            </a:endParaRPr>
          </a:p>
        </p:txBody>
      </p:sp>
      <p:graphicFrame>
        <p:nvGraphicFramePr>
          <p:cNvPr id="8" name="Content Placeholder 1">
            <a:extLst>
              <a:ext uri="{FF2B5EF4-FFF2-40B4-BE49-F238E27FC236}">
                <a16:creationId xmlns:a16="http://schemas.microsoft.com/office/drawing/2014/main" id="{22DB7EA7-E555-4BA3-A8EA-22E02164B523}"/>
              </a:ext>
            </a:extLst>
          </p:cNvPr>
          <p:cNvGraphicFramePr>
            <a:graphicFrameLocks/>
          </p:cNvGraphicFramePr>
          <p:nvPr/>
        </p:nvGraphicFramePr>
        <p:xfrm>
          <a:off x="718107" y="303768"/>
          <a:ext cx="10721461" cy="8880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9FD236D6-3EC3-4111-B2B5-0F7BAD6CF098}"/>
              </a:ext>
            </a:extLst>
          </p:cNvPr>
          <p:cNvSpPr txBox="1"/>
          <p:nvPr/>
        </p:nvSpPr>
        <p:spPr>
          <a:xfrm>
            <a:off x="604278" y="131804"/>
            <a:ext cx="9543047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000" b="1" dirty="0">
                <a:latin typeface="Helvetica"/>
                <a:ea typeface="+mn-lt"/>
                <a:cs typeface="+mn-lt"/>
              </a:rPr>
              <a:t>Worst-Case Optimal Join (cont.)</a:t>
            </a:r>
            <a:endParaRPr lang="en-US" sz="3000" dirty="0">
              <a:latin typeface="Helvetica"/>
              <a:ea typeface="+mn-lt"/>
              <a:cs typeface="+mn-lt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6E856E1-247F-40E9-B714-75D163BEE10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39375" y="1043317"/>
            <a:ext cx="4456817" cy="477136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34D1EC9-047C-4D1D-B7D7-AB422CDD360C}"/>
              </a:ext>
            </a:extLst>
          </p:cNvPr>
          <p:cNvSpPr txBox="1"/>
          <p:nvPr/>
        </p:nvSpPr>
        <p:spPr>
          <a:xfrm>
            <a:off x="623734" y="1788179"/>
            <a:ext cx="6094378" cy="561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just">
              <a:lnSpc>
                <a:spcPct val="120000"/>
              </a:lnSpc>
              <a:spcBef>
                <a:spcPts val="1000"/>
              </a:spcBef>
              <a:buClr>
                <a:schemeClr val="accent4"/>
              </a:buClr>
              <a:buFont typeface="The Hand Extrablack" panose="03070A02030502020204" pitchFamily="66" charset="0"/>
              <a:buChar char="•"/>
            </a:pPr>
            <a:r>
              <a:rPr lang="en-US" sz="2800" b="1" spc="20" dirty="0">
                <a:solidFill>
                  <a:srgbClr val="FFFFFF"/>
                </a:solidFill>
                <a:latin typeface="Helvetica" panose="020B0604020202030204" pitchFamily="34" charset="0"/>
              </a:rPr>
              <a:t>R next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93E1841-C5AB-4060-8B7D-40364AF1BA5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4350" y="2384493"/>
            <a:ext cx="5067300" cy="227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361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Graphic spid="8" grpId="0">
        <p:bldAsOne/>
      </p:bldGraphic>
      <p:bldP spid="9" grpId="0"/>
      <p:bldP spid="1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Content Placeholder 1">
            <a:extLst>
              <a:ext uri="{FF2B5EF4-FFF2-40B4-BE49-F238E27FC236}">
                <a16:creationId xmlns:a16="http://schemas.microsoft.com/office/drawing/2014/main" id="{297DA790-FE0A-4DDA-A65E-6A44DA5ACBA1}"/>
              </a:ext>
            </a:extLst>
          </p:cNvPr>
          <p:cNvGraphicFramePr>
            <a:graphicFrameLocks/>
          </p:cNvGraphicFramePr>
          <p:nvPr/>
        </p:nvGraphicFramePr>
        <p:xfrm>
          <a:off x="720000" y="303768"/>
          <a:ext cx="10721461" cy="8880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2E31CF-5727-437D-B3EE-9FE2C76092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spcBef>
                <a:spcPts val="1000"/>
              </a:spcBef>
              <a:spcAft>
                <a:spcPts val="600"/>
              </a:spcAft>
              <a:buClr>
                <a:schemeClr val="accent4"/>
              </a:buClr>
            </a:pPr>
            <a:r>
              <a:rPr lang="en-US" dirty="0"/>
              <a:t>Big Data Systems</a:t>
            </a:r>
            <a:endParaRPr lang="en-US" sz="2000" kern="1200" spc="20" baseline="0" dirty="0">
              <a:solidFill>
                <a:schemeClr val="tx2">
                  <a:lumMod val="90000"/>
                </a:schemeClr>
              </a:solidFill>
              <a:latin typeface="Helvetica" panose="020B0604020202030204" pitchFamily="34" charset="0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ECBF10-8D1E-4C09-A535-946E19628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Slide </a:t>
            </a:r>
            <a:fld id="{1621B6DD-29C1-4FEA-923F-71EA1347694C}" type="slidenum">
              <a:rPr lang="en-US" smtClean="0"/>
              <a:pPr/>
              <a:t>9</a:t>
            </a:fld>
            <a:r>
              <a:rPr lang="en-US"/>
              <a:t> of 10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6DB2BD3-78C9-44BA-8185-678D78903A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0" y="1191866"/>
            <a:ext cx="10728325" cy="4577109"/>
          </a:xfrm>
        </p:spPr>
        <p:txBody>
          <a:bodyPr>
            <a:normAutofit fontScale="92500" lnSpcReduction="10000"/>
          </a:bodyPr>
          <a:lstStyle/>
          <a:p>
            <a:r>
              <a:rPr lang="en-US" sz="2800" dirty="0">
                <a:solidFill>
                  <a:srgbClr val="FFFFFF"/>
                </a:solidFill>
                <a:latin typeface="Helvetica" panose="020B0604020202030204" pitchFamily="34" charset="0"/>
              </a:rPr>
              <a:t>Existing implementations incur a sizable overhead in practice, primarily since they rely on suitable ordered index structures on their input.</a:t>
            </a:r>
          </a:p>
          <a:p>
            <a:r>
              <a:rPr lang="en-US" sz="2800" dirty="0">
                <a:solidFill>
                  <a:srgbClr val="FFFFFF"/>
                </a:solidFill>
                <a:latin typeface="Helvetica" panose="020B0604020202030204" pitchFamily="34" charset="0"/>
              </a:rPr>
              <a:t>The key component of the new approach is a novel hash-based worst-case optimal join algorithm that relies only on data structures.</a:t>
            </a:r>
          </a:p>
          <a:p>
            <a:r>
              <a:rPr lang="en-US" sz="2800" dirty="0">
                <a:solidFill>
                  <a:srgbClr val="FFFFFF"/>
                </a:solidFill>
                <a:latin typeface="Helvetica" panose="020B0604020202030204" pitchFamily="34" charset="0"/>
              </a:rPr>
              <a:t>The new join algorithm handles changing data transparently as any required data structures are built on-the-fly during query processing.</a:t>
            </a:r>
            <a:endParaRPr lang="fa-IR" sz="2800" dirty="0">
              <a:solidFill>
                <a:srgbClr val="FFFFFF"/>
              </a:solidFill>
              <a:latin typeface="Helvetica" panose="020B0604020202030204" pitchFamily="34" charset="0"/>
            </a:endParaRPr>
          </a:p>
          <a:p>
            <a:r>
              <a:rPr lang="en-US" sz="2800" dirty="0">
                <a:solidFill>
                  <a:srgbClr val="FFFFFF"/>
                </a:solidFill>
                <a:latin typeface="Helvetica" panose="020B0604020202030204" pitchFamily="34" charset="0"/>
              </a:rPr>
              <a:t>The proposed join processing approach can be split into</a:t>
            </a:r>
            <a:r>
              <a:rPr lang="fa-IR" sz="2800" dirty="0">
                <a:solidFill>
                  <a:srgbClr val="FFFFFF"/>
                </a:solidFill>
                <a:latin typeface="Helvetica" panose="020B0604020202030204" pitchFamily="34" charset="0"/>
              </a:rPr>
              <a:t> </a:t>
            </a:r>
            <a:r>
              <a:rPr lang="en-US" sz="2800" dirty="0">
                <a:solidFill>
                  <a:srgbClr val="FFFFFF"/>
                </a:solidFill>
                <a:latin typeface="Helvetica" panose="020B0604020202030204" pitchFamily="34" charset="0"/>
              </a:rPr>
              <a:t>clearly separated build and probe phases.</a:t>
            </a:r>
          </a:p>
          <a:p>
            <a:endParaRPr lang="en-US" sz="2800" dirty="0">
              <a:solidFill>
                <a:srgbClr val="FFFFFF"/>
              </a:solidFill>
              <a:latin typeface="Helvetica" panose="020B0604020202030204" pitchFamily="34" charset="0"/>
            </a:endParaRPr>
          </a:p>
          <a:p>
            <a:endParaRPr lang="en-US" sz="2800" dirty="0">
              <a:solidFill>
                <a:srgbClr val="FFFFFF"/>
              </a:solidFill>
              <a:latin typeface="Helvetica" panose="020B0604020202030204" pitchFamily="34" charset="0"/>
            </a:endParaRPr>
          </a:p>
        </p:txBody>
      </p:sp>
      <p:graphicFrame>
        <p:nvGraphicFramePr>
          <p:cNvPr id="8" name="Content Placeholder 1">
            <a:extLst>
              <a:ext uri="{FF2B5EF4-FFF2-40B4-BE49-F238E27FC236}">
                <a16:creationId xmlns:a16="http://schemas.microsoft.com/office/drawing/2014/main" id="{22DB7EA7-E555-4BA3-A8EA-22E02164B523}"/>
              </a:ext>
            </a:extLst>
          </p:cNvPr>
          <p:cNvGraphicFramePr>
            <a:graphicFrameLocks/>
          </p:cNvGraphicFramePr>
          <p:nvPr/>
        </p:nvGraphicFramePr>
        <p:xfrm>
          <a:off x="718107" y="303768"/>
          <a:ext cx="10721461" cy="8880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9FD236D6-3EC3-4111-B2B5-0F7BAD6CF098}"/>
              </a:ext>
            </a:extLst>
          </p:cNvPr>
          <p:cNvSpPr txBox="1"/>
          <p:nvPr/>
        </p:nvSpPr>
        <p:spPr>
          <a:xfrm>
            <a:off x="612742" y="131804"/>
            <a:ext cx="9534583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000" b="1" dirty="0">
                <a:latin typeface="Helvetica"/>
                <a:ea typeface="+mn-lt"/>
                <a:cs typeface="+mn-lt"/>
              </a:rPr>
              <a:t>Proposed Hybrid Worst-Case Optimal Join</a:t>
            </a:r>
            <a:endParaRPr lang="en-US" sz="3000" dirty="0">
              <a:latin typeface="Helvetica"/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15781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Graphic spid="8" grpId="0">
        <p:bldAsOne/>
      </p:bldGraphic>
      <p:bldP spid="9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|0.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|0.8|0.9|56.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|0.5|0.6|45.9|0.5|37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|0.5|0.5"/>
</p:tagLst>
</file>

<file path=ppt/theme/theme1.xml><?xml version="1.0" encoding="utf-8"?>
<a:theme xmlns:a="http://schemas.openxmlformats.org/drawingml/2006/main" name="BlobVTI">
  <a:themeElements>
    <a:clrScheme name="Blob V2">
      <a:dk1>
        <a:sysClr val="windowText" lastClr="000000"/>
      </a:dk1>
      <a:lt1>
        <a:sysClr val="window" lastClr="FFFFFF"/>
      </a:lt1>
      <a:dk2>
        <a:srgbClr val="0B2827"/>
      </a:dk2>
      <a:lt2>
        <a:srgbClr val="DAE3E3"/>
      </a:lt2>
      <a:accent1>
        <a:srgbClr val="B495C2"/>
      </a:accent1>
      <a:accent2>
        <a:srgbClr val="767E37"/>
      </a:accent2>
      <a:accent3>
        <a:srgbClr val="8FA3A3"/>
      </a:accent3>
      <a:accent4>
        <a:srgbClr val="CE7F01"/>
      </a:accent4>
      <a:accent5>
        <a:srgbClr val="D15A29"/>
      </a:accent5>
      <a:accent6>
        <a:srgbClr val="B88470"/>
      </a:accent6>
      <a:hlink>
        <a:srgbClr val="B57001"/>
      </a:hlink>
      <a:folHlink>
        <a:srgbClr val="996209"/>
      </a:folHlink>
    </a:clrScheme>
    <a:fontScheme name="Blob">
      <a:majorFont>
        <a:latin typeface="The Hand Extrablack"/>
        <a:ea typeface=""/>
        <a:cs typeface=""/>
      </a:majorFont>
      <a:minorFont>
        <a:latin typeface="Sagona Book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obVTI" id="{06D3AACF-B619-4265-899F-5E2FB3A445D5}" vid="{F5918863-BA1A-4735-81A8-3E7BFBDA847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6376</TotalTime>
  <Words>1032</Words>
  <Application>Microsoft Office PowerPoint</Application>
  <PresentationFormat>Widescreen</PresentationFormat>
  <Paragraphs>197</Paragraphs>
  <Slides>14</Slides>
  <Notes>3</Notes>
  <HiddenSlides>0</HiddenSlides>
  <MMClips>3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0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Arial</vt:lpstr>
      <vt:lpstr>Calibri</vt:lpstr>
      <vt:lpstr>CMR9</vt:lpstr>
      <vt:lpstr>Helvetica</vt:lpstr>
      <vt:lpstr>Sagona Book</vt:lpstr>
      <vt:lpstr>The Hand Extrablack</vt:lpstr>
      <vt:lpstr>BlobVTI</vt:lpstr>
      <vt:lpstr> Written by Michael Freitag, Maximilian Bandle, Tobias Schmidt, Alfons Kemper, and Thomas Neumann  Presented by Jeremy Robichaud and Mohammadali Rahnama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Null hypothesis (H_0): Mortality rate and Economic factors does not have an influence on developed and developing countries populations life expectancy.   Alternate hypothesis (H_1): Mortality rate and Economic factors has an influence on developed and developing countries populations life expectancy.   Main Questions:   Correlation: Is there a correlation between economy factors (e.g. GDP, Income composition of resources, Schooling) and life expectancy?   Comparison of mean: Is there a difference in the mean number of fatal disease cases (e.g. Hepatitis B, Polio, Diphtheria) between developing and developed countries?   Comparison of proportion: Is there a difference in proportion of deaths (Morality Rate) between developing and developed countries</dc:title>
  <dc:creator>Mohammadali</dc:creator>
  <cp:lastModifiedBy>Mohammadali</cp:lastModifiedBy>
  <cp:revision>198</cp:revision>
  <dcterms:created xsi:type="dcterms:W3CDTF">2020-11-25T03:06:32Z</dcterms:created>
  <dcterms:modified xsi:type="dcterms:W3CDTF">2021-03-10T13:28:01Z</dcterms:modified>
</cp:coreProperties>
</file>